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72" r:id="rId2"/>
  </p:sldMasterIdLst>
  <p:sldIdLst>
    <p:sldId id="284" r:id="rId3"/>
    <p:sldId id="285" r:id="rId4"/>
    <p:sldId id="286" r:id="rId5"/>
    <p:sldId id="287" r:id="rId6"/>
    <p:sldId id="261" r:id="rId7"/>
    <p:sldId id="262" r:id="rId8"/>
    <p:sldId id="298" r:id="rId9"/>
    <p:sldId id="301" r:id="rId10"/>
    <p:sldId id="302" r:id="rId11"/>
    <p:sldId id="303" r:id="rId12"/>
    <p:sldId id="304" r:id="rId13"/>
    <p:sldId id="305" r:id="rId14"/>
    <p:sldId id="306" r:id="rId15"/>
    <p:sldId id="310" r:id="rId16"/>
    <p:sldId id="311" r:id="rId17"/>
    <p:sldId id="300" r:id="rId18"/>
    <p:sldId id="299" r:id="rId19"/>
    <p:sldId id="307" r:id="rId20"/>
    <p:sldId id="308" r:id="rId21"/>
    <p:sldId id="290" r:id="rId22"/>
    <p:sldId id="291" r:id="rId23"/>
    <p:sldId id="296" r:id="rId24"/>
    <p:sldId id="292" r:id="rId25"/>
    <p:sldId id="297" r:id="rId26"/>
    <p:sldId id="312" r:id="rId27"/>
    <p:sldId id="313" r:id="rId28"/>
    <p:sldId id="314" r:id="rId29"/>
    <p:sldId id="315" r:id="rId30"/>
    <p:sldId id="316" r:id="rId31"/>
    <p:sldId id="317" r:id="rId32"/>
    <p:sldId id="318" r:id="rId33"/>
    <p:sldId id="319" r:id="rId34"/>
    <p:sldId id="320" r:id="rId35"/>
    <p:sldId id="321" r:id="rId36"/>
    <p:sldId id="322" r:id="rId37"/>
    <p:sldId id="323" r:id="rId38"/>
    <p:sldId id="324" r:id="rId39"/>
    <p:sldId id="325" r:id="rId40"/>
    <p:sldId id="326" r:id="rId41"/>
    <p:sldId id="293" r:id="rId42"/>
    <p:sldId id="294" r:id="rId43"/>
    <p:sldId id="295" r:id="rId44"/>
    <p:sldId id="327" r:id="rId45"/>
    <p:sldId id="279" r:id="rId46"/>
    <p:sldId id="328" r:id="rId47"/>
    <p:sldId id="329" r:id="rId48"/>
    <p:sldId id="330" r:id="rId49"/>
    <p:sldId id="331" r:id="rId50"/>
    <p:sldId id="332" r:id="rId51"/>
    <p:sldId id="333" r:id="rId52"/>
    <p:sldId id="334" r:id="rId53"/>
    <p:sldId id="335" r:id="rId54"/>
    <p:sldId id="336" r:id="rId55"/>
    <p:sldId id="289" r:id="rId56"/>
    <p:sldId id="309" r:id="rId57"/>
    <p:sldId id="337" r:id="rId58"/>
    <p:sldId id="283" r:id="rId59"/>
    <p:sldId id="288" r:id="rId60"/>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8843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5620"/>
    <p:restoredTop sz="94660"/>
  </p:normalViewPr>
  <p:slideViewPr>
    <p:cSldViewPr>
      <p:cViewPr varScale="1">
        <p:scale>
          <a:sx n="48" d="100"/>
          <a:sy n="48" d="100"/>
        </p:scale>
        <p:origin x="-96" y="-51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63" Type="http://schemas.openxmlformats.org/officeDocument/2006/relationships/theme" Target="theme/theme1.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61"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tableStyles" Target="tableStyles.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1C804DF4-507E-4A6A-86A6-103D5F3E9262}"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A129A1D-C3FA-497E-9DD4-4CF2E06C9D20}"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0F2E184-3716-4E28-814A-4BA5633A44AA}"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1C804DF4-507E-4A6A-86A6-103D5F3E9262}" type="slidenum">
              <a:rPr lang="en-US" smtClean="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EB4E4B6-2AB2-4443-BB1E-D869C03C8079}"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701298B-B148-4397-B54B-64BA2E63534D}"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FAC11EF1-A48C-4603-B134-89D24F7F7076}"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90E9E5B7-C3C2-4AC7-80B7-B29570DBF851}" type="slidenum">
              <a:rPr lang="en-US" smtClean="0"/>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CDFB7643-E0EB-4F31-AE9E-E2697A4EF23B}"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921C12D2-747D-43AE-8FCE-3E2006EB6977}"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3EA28993-1722-4C4A-B548-6A661451C79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8EB4E4B6-2AB2-4443-BB1E-D869C03C8079}" type="slidenum">
              <a:rPr lang="en-US"/>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D1A21116-0352-42C5-9481-540E6CECAB62}"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3A129A1D-C3FA-497E-9DD4-4CF2E06C9D20}" type="slidenum">
              <a:rPr lang="en-US" smtClean="0"/>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60F2E184-3716-4E28-814A-4BA5633A44A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7701298B-B148-4397-B54B-64BA2E63534D}"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FAC11EF1-A48C-4603-B134-89D24F7F7076}"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90E9E5B7-C3C2-4AC7-80B7-B29570DBF851}"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CDFB7643-E0EB-4F31-AE9E-E2697A4EF23B}"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921C12D2-747D-43AE-8FCE-3E2006EB6977}"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3EA28993-1722-4C4A-B548-6A661451C791}"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D1A21116-0352-42C5-9481-540E6CECAB62}"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0F5AB850-2826-4988-8ED7-48AFB0C78B94}"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cs typeface="Arial" charset="0"/>
        </a:defRPr>
      </a:lvl2pPr>
      <a:lvl3pPr algn="ctr" rtl="0" fontAlgn="base">
        <a:spcBef>
          <a:spcPct val="0"/>
        </a:spcBef>
        <a:spcAft>
          <a:spcPct val="0"/>
        </a:spcAft>
        <a:defRPr sz="4400">
          <a:solidFill>
            <a:schemeClr val="tx2"/>
          </a:solidFill>
          <a:latin typeface="Arial" charset="0"/>
          <a:cs typeface="Arial" charset="0"/>
        </a:defRPr>
      </a:lvl3pPr>
      <a:lvl4pPr algn="ctr" rtl="0" fontAlgn="base">
        <a:spcBef>
          <a:spcPct val="0"/>
        </a:spcBef>
        <a:spcAft>
          <a:spcPct val="0"/>
        </a:spcAft>
        <a:defRPr sz="4400">
          <a:solidFill>
            <a:schemeClr val="tx2"/>
          </a:solidFill>
          <a:latin typeface="Arial" charset="0"/>
          <a:cs typeface="Arial" charset="0"/>
        </a:defRPr>
      </a:lvl4pPr>
      <a:lvl5pPr algn="ctr" rtl="0" fontAlgn="base">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cs typeface="+mn-cs"/>
        </a:defRPr>
      </a:lvl2pPr>
      <a:lvl3pPr marL="1143000" indent="-228600" algn="l" rtl="0" fontAlgn="base">
        <a:spcBef>
          <a:spcPct val="20000"/>
        </a:spcBef>
        <a:spcAft>
          <a:spcPct val="0"/>
        </a:spcAft>
        <a:buChar char="•"/>
        <a:defRPr sz="2400">
          <a:solidFill>
            <a:schemeClr val="tx1"/>
          </a:solidFill>
          <a:latin typeface="+mn-lt"/>
          <a:cs typeface="+mn-cs"/>
        </a:defRPr>
      </a:lvl3pPr>
      <a:lvl4pPr marL="1600200" indent="-228600" algn="l" rtl="0" fontAlgn="base">
        <a:spcBef>
          <a:spcPct val="20000"/>
        </a:spcBef>
        <a:spcAft>
          <a:spcPct val="0"/>
        </a:spcAft>
        <a:buChar char="–"/>
        <a:defRPr sz="2000">
          <a:solidFill>
            <a:schemeClr val="tx1"/>
          </a:solidFill>
          <a:latin typeface="+mn-lt"/>
          <a:cs typeface="+mn-cs"/>
        </a:defRPr>
      </a:lvl4pPr>
      <a:lvl5pPr marL="2057400" indent="-228600" algn="l" rtl="0" fontAlgn="base">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0F5AB850-2826-4988-8ED7-48AFB0C78B9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p:cNvSpPr>
            <a:spLocks noGrp="1" noChangeArrowheads="1"/>
          </p:cNvSpPr>
          <p:nvPr>
            <p:ph idx="1"/>
          </p:nvPr>
        </p:nvSpPr>
        <p:spPr>
          <a:xfrm>
            <a:off x="457200" y="5486400"/>
            <a:ext cx="8229600" cy="685800"/>
          </a:xfrm>
        </p:spPr>
        <p:txBody>
          <a:bodyPr/>
          <a:lstStyle/>
          <a:p>
            <a:pPr algn="ctr" eaLnBrk="1" hangingPunct="1">
              <a:buFontTx/>
              <a:buNone/>
            </a:pPr>
            <a:r>
              <a:rPr lang="en-US" sz="2800" i="1" smtClean="0">
                <a:latin typeface="Times New Roman" pitchFamily="18" charset="0"/>
                <a:cs typeface="Times New Roman" pitchFamily="18" charset="0"/>
              </a:rPr>
              <a:t>The Wise Still Seek Him Today</a:t>
            </a:r>
          </a:p>
        </p:txBody>
      </p:sp>
      <p:sp>
        <p:nvSpPr>
          <p:cNvPr id="2050" name="Rectangle 2"/>
          <p:cNvSpPr>
            <a:spLocks noGrp="1" noChangeArrowheads="1"/>
          </p:cNvSpPr>
          <p:nvPr>
            <p:ph type="title"/>
          </p:nvPr>
        </p:nvSpPr>
        <p:spPr>
          <a:xfrm>
            <a:off x="457200" y="1066800"/>
            <a:ext cx="8229600" cy="3429000"/>
          </a:xfrm>
        </p:spPr>
        <p:txBody>
          <a:bodyPr/>
          <a:lstStyle/>
          <a:p>
            <a:pPr eaLnBrk="1" hangingPunct="1"/>
            <a:r>
              <a:rPr lang="en-US" i="1" dirty="0" smtClean="0">
                <a:solidFill>
                  <a:schemeClr val="tx1"/>
                </a:solidFill>
                <a:latin typeface="Times New Roman" pitchFamily="18" charset="0"/>
                <a:cs typeface="Times New Roman" pitchFamily="18" charset="0"/>
              </a:rPr>
              <a:t>The Good Shepherd Ministry</a:t>
            </a:r>
            <a:br>
              <a:rPr lang="en-US" i="1" dirty="0" smtClean="0">
                <a:solidFill>
                  <a:schemeClr val="tx1"/>
                </a:solidFill>
                <a:latin typeface="Times New Roman" pitchFamily="18" charset="0"/>
                <a:cs typeface="Times New Roman" pitchFamily="18" charset="0"/>
              </a:rPr>
            </a:br>
            <a:r>
              <a:rPr lang="en-US" sz="4000" i="1" dirty="0" smtClean="0">
                <a:solidFill>
                  <a:schemeClr val="tx1"/>
                </a:solidFill>
                <a:latin typeface="Times New Roman" pitchFamily="18" charset="0"/>
                <a:cs typeface="Times New Roman" pitchFamily="18" charset="0"/>
              </a:rPr>
              <a:t>Psalm 23</a:t>
            </a:r>
            <a:r>
              <a:rPr lang="en-US" i="1" dirty="0" smtClean="0">
                <a:solidFill>
                  <a:schemeClr val="tx1"/>
                </a:solidFill>
                <a:latin typeface="Times New Roman" pitchFamily="18" charset="0"/>
                <a:cs typeface="Times New Roman" pitchFamily="18" charset="0"/>
              </a:rPr>
              <a:t/>
            </a:r>
            <a:br>
              <a:rPr lang="en-US" i="1" dirty="0" smtClean="0">
                <a:solidFill>
                  <a:schemeClr val="tx1"/>
                </a:solidFill>
                <a:latin typeface="Times New Roman" pitchFamily="18" charset="0"/>
                <a:cs typeface="Times New Roman" pitchFamily="18" charset="0"/>
              </a:rPr>
            </a:br>
            <a:r>
              <a:rPr lang="en-US" sz="4000" i="1" dirty="0" smtClean="0">
                <a:solidFill>
                  <a:schemeClr val="tx1"/>
                </a:solidFill>
                <a:latin typeface="Times New Roman" pitchFamily="18" charset="0"/>
                <a:cs typeface="Times New Roman" pitchFamily="18" charset="0"/>
              </a:rPr>
              <a:t/>
            </a:r>
            <a:br>
              <a:rPr lang="en-US" sz="4000" i="1" dirty="0" smtClean="0">
                <a:solidFill>
                  <a:schemeClr val="tx1"/>
                </a:solidFill>
                <a:latin typeface="Times New Roman" pitchFamily="18" charset="0"/>
                <a:cs typeface="Times New Roman" pitchFamily="18" charset="0"/>
              </a:rPr>
            </a:br>
            <a:r>
              <a:rPr lang="en-US" sz="4000" i="1" dirty="0">
                <a:solidFill>
                  <a:schemeClr val="tx1"/>
                </a:solidFill>
                <a:latin typeface="Times New Roman" pitchFamily="18" charset="0"/>
                <a:cs typeface="Times New Roman" pitchFamily="18" charset="0"/>
              </a:rPr>
              <a:t/>
            </a:r>
            <a:br>
              <a:rPr lang="en-US" sz="4000" i="1" dirty="0">
                <a:solidFill>
                  <a:schemeClr val="tx1"/>
                </a:solidFill>
                <a:latin typeface="Times New Roman" pitchFamily="18" charset="0"/>
                <a:cs typeface="Times New Roman" pitchFamily="18" charset="0"/>
              </a:rPr>
            </a:br>
            <a:endParaRPr lang="en-US" sz="3200" i="1" dirty="0" smtClean="0">
              <a:solidFill>
                <a:schemeClr val="tx1"/>
              </a:solidFill>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88430"/>
                </a:solidFill>
                <a:latin typeface="Times New Roman" pitchFamily="18" charset="0"/>
                <a:cs typeface="Times New Roman" pitchFamily="18" charset="0"/>
              </a:rPr>
              <a:t>Genesis 1:1-27 cont.</a:t>
            </a:r>
            <a:endParaRPr lang="en-US" dirty="0"/>
          </a:p>
        </p:txBody>
      </p:sp>
      <p:sp>
        <p:nvSpPr>
          <p:cNvPr id="3" name="Content Placeholder 2"/>
          <p:cNvSpPr>
            <a:spLocks noGrp="1"/>
          </p:cNvSpPr>
          <p:nvPr>
            <p:ph idx="1"/>
          </p:nvPr>
        </p:nvSpPr>
        <p:spPr/>
        <p:txBody>
          <a:bodyPr/>
          <a:lstStyle/>
          <a:p>
            <a:r>
              <a:rPr lang="en-US" sz="2300" i="1" dirty="0" smtClean="0">
                <a:solidFill>
                  <a:srgbClr val="988430"/>
                </a:solidFill>
                <a:latin typeface="Times New Roman" pitchFamily="18" charset="0"/>
                <a:cs typeface="Times New Roman" pitchFamily="18" charset="0"/>
              </a:rPr>
              <a:t>And </a:t>
            </a:r>
            <a:r>
              <a:rPr lang="en-US" sz="2300" b="1" i="1" dirty="0" smtClean="0">
                <a:solidFill>
                  <a:srgbClr val="988430"/>
                </a:solidFill>
                <a:latin typeface="Times New Roman" pitchFamily="18" charset="0"/>
                <a:cs typeface="Times New Roman" pitchFamily="18" charset="0"/>
              </a:rPr>
              <a:t>God said</a:t>
            </a:r>
            <a:r>
              <a:rPr lang="en-US" sz="2300" i="1" dirty="0" smtClean="0">
                <a:solidFill>
                  <a:srgbClr val="988430"/>
                </a:solidFill>
                <a:latin typeface="Times New Roman" pitchFamily="18" charset="0"/>
                <a:cs typeface="Times New Roman" pitchFamily="18" charset="0"/>
              </a:rPr>
              <a:t>, Let the waters under the heaven be gathered together unto one place, and let the dry [land] appear: and it was so. </a:t>
            </a:r>
          </a:p>
          <a:p>
            <a:r>
              <a:rPr lang="en-US" sz="2300" i="1" dirty="0" smtClean="0">
                <a:solidFill>
                  <a:srgbClr val="988430"/>
                </a:solidFill>
                <a:latin typeface="Times New Roman" pitchFamily="18" charset="0"/>
                <a:cs typeface="Times New Roman" pitchFamily="18" charset="0"/>
              </a:rPr>
              <a:t>And God called the dry [land] Earth; and the gathering together of the waters called he Seas: and God saw that [it was] good. </a:t>
            </a:r>
          </a:p>
          <a:p>
            <a:r>
              <a:rPr lang="en-US" sz="2300" i="1" dirty="0" smtClean="0">
                <a:solidFill>
                  <a:srgbClr val="988430"/>
                </a:solidFill>
                <a:latin typeface="Times New Roman" pitchFamily="18" charset="0"/>
                <a:cs typeface="Times New Roman" pitchFamily="18" charset="0"/>
              </a:rPr>
              <a:t>And </a:t>
            </a:r>
            <a:r>
              <a:rPr lang="en-US" sz="2300" b="1" i="1" dirty="0" smtClean="0">
                <a:solidFill>
                  <a:srgbClr val="988430"/>
                </a:solidFill>
                <a:latin typeface="Times New Roman" pitchFamily="18" charset="0"/>
                <a:cs typeface="Times New Roman" pitchFamily="18" charset="0"/>
              </a:rPr>
              <a:t>God said</a:t>
            </a:r>
            <a:r>
              <a:rPr lang="en-US" sz="2300" i="1" dirty="0" smtClean="0">
                <a:solidFill>
                  <a:srgbClr val="988430"/>
                </a:solidFill>
                <a:latin typeface="Times New Roman" pitchFamily="18" charset="0"/>
                <a:cs typeface="Times New Roman" pitchFamily="18" charset="0"/>
              </a:rPr>
              <a:t>, Let the earth bring forth grass, the herb yielding seed, [and] the fruit tree yielding fruit after his kind, whose seed [is] in itself, upon the earth: and it was so. </a:t>
            </a:r>
          </a:p>
          <a:p>
            <a:r>
              <a:rPr lang="en-US" sz="2300" i="1" dirty="0" smtClean="0">
                <a:solidFill>
                  <a:srgbClr val="988430"/>
                </a:solidFill>
                <a:latin typeface="Times New Roman" pitchFamily="18" charset="0"/>
                <a:cs typeface="Times New Roman" pitchFamily="18" charset="0"/>
              </a:rPr>
              <a:t>And the earth brought forth grass, [and] herb yielding seed after his kind, and the tree yielding fruit, whose seed [was] in itself, after his kind: and God saw that [it was] good. </a:t>
            </a:r>
          </a:p>
          <a:p>
            <a:r>
              <a:rPr lang="en-US" sz="2300" i="1" dirty="0" smtClean="0">
                <a:solidFill>
                  <a:srgbClr val="988430"/>
                </a:solidFill>
                <a:latin typeface="Times New Roman" pitchFamily="18" charset="0"/>
                <a:cs typeface="Times New Roman" pitchFamily="18" charset="0"/>
              </a:rPr>
              <a:t>And the evening and the morning were the third day.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88430"/>
                </a:solidFill>
                <a:latin typeface="Times New Roman" pitchFamily="18" charset="0"/>
                <a:cs typeface="Times New Roman" pitchFamily="18" charset="0"/>
              </a:rPr>
              <a:t>Genesis 1:1-27 cont.</a:t>
            </a:r>
            <a:endParaRPr lang="en-US" dirty="0"/>
          </a:p>
        </p:txBody>
      </p:sp>
      <p:sp>
        <p:nvSpPr>
          <p:cNvPr id="3" name="Content Placeholder 2"/>
          <p:cNvSpPr>
            <a:spLocks noGrp="1"/>
          </p:cNvSpPr>
          <p:nvPr>
            <p:ph idx="1"/>
          </p:nvPr>
        </p:nvSpPr>
        <p:spPr/>
        <p:txBody>
          <a:bodyPr/>
          <a:lstStyle/>
          <a:p>
            <a:r>
              <a:rPr lang="en-US" sz="2200" i="1" dirty="0" smtClean="0">
                <a:solidFill>
                  <a:srgbClr val="988430"/>
                </a:solidFill>
                <a:latin typeface="Times New Roman" pitchFamily="18" charset="0"/>
                <a:cs typeface="Times New Roman" pitchFamily="18" charset="0"/>
              </a:rPr>
              <a:t>And </a:t>
            </a:r>
            <a:r>
              <a:rPr lang="en-US" sz="2200" b="1" i="1" dirty="0" smtClean="0">
                <a:solidFill>
                  <a:srgbClr val="988430"/>
                </a:solidFill>
                <a:latin typeface="Times New Roman" pitchFamily="18" charset="0"/>
                <a:cs typeface="Times New Roman" pitchFamily="18" charset="0"/>
              </a:rPr>
              <a:t>God said</a:t>
            </a:r>
            <a:r>
              <a:rPr lang="en-US" sz="2200" i="1" dirty="0" smtClean="0">
                <a:solidFill>
                  <a:srgbClr val="988430"/>
                </a:solidFill>
                <a:latin typeface="Times New Roman" pitchFamily="18" charset="0"/>
                <a:cs typeface="Times New Roman" pitchFamily="18" charset="0"/>
              </a:rPr>
              <a:t>, Let there be lights in the firmament of the heaven to divide the day from the night; and let them be for signs, and for seasons, and for days, and years: </a:t>
            </a:r>
          </a:p>
          <a:p>
            <a:r>
              <a:rPr lang="en-US" sz="2200" i="1" dirty="0" smtClean="0">
                <a:solidFill>
                  <a:srgbClr val="988430"/>
                </a:solidFill>
                <a:latin typeface="Times New Roman" pitchFamily="18" charset="0"/>
                <a:cs typeface="Times New Roman" pitchFamily="18" charset="0"/>
              </a:rPr>
              <a:t>And let them be for lights in the firmament of the heaven to give light upon the earth: and it was so. </a:t>
            </a:r>
          </a:p>
          <a:p>
            <a:r>
              <a:rPr lang="en-US" sz="2200" i="1" dirty="0" smtClean="0">
                <a:solidFill>
                  <a:srgbClr val="988430"/>
                </a:solidFill>
                <a:latin typeface="Times New Roman" pitchFamily="18" charset="0"/>
                <a:cs typeface="Times New Roman" pitchFamily="18" charset="0"/>
              </a:rPr>
              <a:t>And God made two great lights; the greater light to rule the day, and the lesser light to rule the night: [he made] the stars also. </a:t>
            </a:r>
          </a:p>
          <a:p>
            <a:r>
              <a:rPr lang="en-US" sz="2200" i="1" dirty="0" smtClean="0">
                <a:solidFill>
                  <a:srgbClr val="988430"/>
                </a:solidFill>
                <a:latin typeface="Times New Roman" pitchFamily="18" charset="0"/>
                <a:cs typeface="Times New Roman" pitchFamily="18" charset="0"/>
              </a:rPr>
              <a:t>And God set them in the firmament of the heaven to give light upon the earth, </a:t>
            </a:r>
          </a:p>
          <a:p>
            <a:r>
              <a:rPr lang="en-US" sz="2200" i="1" dirty="0" smtClean="0">
                <a:solidFill>
                  <a:srgbClr val="988430"/>
                </a:solidFill>
                <a:latin typeface="Times New Roman" pitchFamily="18" charset="0"/>
                <a:cs typeface="Times New Roman" pitchFamily="18" charset="0"/>
              </a:rPr>
              <a:t>And to rule over the day and over the night, and to divide the light from the darkness: and God saw that [it was] good. </a:t>
            </a:r>
          </a:p>
          <a:p>
            <a:r>
              <a:rPr lang="en-US" sz="2200" i="1" dirty="0" smtClean="0">
                <a:solidFill>
                  <a:srgbClr val="988430"/>
                </a:solidFill>
                <a:latin typeface="Times New Roman" pitchFamily="18" charset="0"/>
                <a:cs typeface="Times New Roman" pitchFamily="18" charset="0"/>
              </a:rPr>
              <a:t>And the evening and the morning were the fourth day.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88430"/>
                </a:solidFill>
                <a:latin typeface="Times New Roman" pitchFamily="18" charset="0"/>
                <a:cs typeface="Times New Roman" pitchFamily="18" charset="0"/>
              </a:rPr>
              <a:t>Genesis 1:1-27 cont.</a:t>
            </a:r>
            <a:endParaRPr lang="en-US" dirty="0"/>
          </a:p>
        </p:txBody>
      </p:sp>
      <p:sp>
        <p:nvSpPr>
          <p:cNvPr id="3" name="Content Placeholder 2"/>
          <p:cNvSpPr>
            <a:spLocks noGrp="1"/>
          </p:cNvSpPr>
          <p:nvPr>
            <p:ph idx="1"/>
          </p:nvPr>
        </p:nvSpPr>
        <p:spPr/>
        <p:txBody>
          <a:bodyPr/>
          <a:lstStyle/>
          <a:p>
            <a:r>
              <a:rPr lang="en-US" sz="2600" i="1" dirty="0" smtClean="0">
                <a:solidFill>
                  <a:srgbClr val="988430"/>
                </a:solidFill>
                <a:latin typeface="Times New Roman" pitchFamily="18" charset="0"/>
                <a:cs typeface="Times New Roman" pitchFamily="18" charset="0"/>
              </a:rPr>
              <a:t>And </a:t>
            </a:r>
            <a:r>
              <a:rPr lang="en-US" sz="2600" b="1" i="1" dirty="0" smtClean="0">
                <a:solidFill>
                  <a:srgbClr val="988430"/>
                </a:solidFill>
                <a:latin typeface="Times New Roman" pitchFamily="18" charset="0"/>
                <a:cs typeface="Times New Roman" pitchFamily="18" charset="0"/>
              </a:rPr>
              <a:t>God said</a:t>
            </a:r>
            <a:r>
              <a:rPr lang="en-US" sz="2600" i="1" dirty="0" smtClean="0">
                <a:solidFill>
                  <a:srgbClr val="988430"/>
                </a:solidFill>
                <a:latin typeface="Times New Roman" pitchFamily="18" charset="0"/>
                <a:cs typeface="Times New Roman" pitchFamily="18" charset="0"/>
              </a:rPr>
              <a:t>, Let the waters bring forth abundantly the moving creature that hath life, and fowl [that] may fly above the earth in the open firmament of heaven. </a:t>
            </a:r>
          </a:p>
          <a:p>
            <a:r>
              <a:rPr lang="en-US" sz="2600" i="1" dirty="0" smtClean="0">
                <a:solidFill>
                  <a:srgbClr val="988430"/>
                </a:solidFill>
                <a:latin typeface="Times New Roman" pitchFamily="18" charset="0"/>
                <a:cs typeface="Times New Roman" pitchFamily="18" charset="0"/>
              </a:rPr>
              <a:t>And God created great whales, and every living creature that </a:t>
            </a:r>
            <a:r>
              <a:rPr lang="en-US" sz="2600" i="1" dirty="0" err="1" smtClean="0">
                <a:solidFill>
                  <a:srgbClr val="988430"/>
                </a:solidFill>
                <a:latin typeface="Times New Roman" pitchFamily="18" charset="0"/>
                <a:cs typeface="Times New Roman" pitchFamily="18" charset="0"/>
              </a:rPr>
              <a:t>moveth</a:t>
            </a:r>
            <a:r>
              <a:rPr lang="en-US" sz="2600" i="1" dirty="0" smtClean="0">
                <a:solidFill>
                  <a:srgbClr val="988430"/>
                </a:solidFill>
                <a:latin typeface="Times New Roman" pitchFamily="18" charset="0"/>
                <a:cs typeface="Times New Roman" pitchFamily="18" charset="0"/>
              </a:rPr>
              <a:t>, which the waters brought forth abundantly, after their kind, and every winged fowl after his kind: and God saw that [it was] good. </a:t>
            </a:r>
          </a:p>
          <a:p>
            <a:r>
              <a:rPr lang="en-US" sz="2600" i="1" dirty="0" smtClean="0">
                <a:solidFill>
                  <a:srgbClr val="988430"/>
                </a:solidFill>
                <a:latin typeface="Times New Roman" pitchFamily="18" charset="0"/>
                <a:cs typeface="Times New Roman" pitchFamily="18" charset="0"/>
              </a:rPr>
              <a:t>And God blessed them, saying, Be fruitful, and multiply, and fill the waters in the seas, and let fowl multiply in the earth. </a:t>
            </a:r>
          </a:p>
          <a:p>
            <a:r>
              <a:rPr lang="en-US" sz="2600" i="1" dirty="0" smtClean="0">
                <a:solidFill>
                  <a:srgbClr val="988430"/>
                </a:solidFill>
                <a:latin typeface="Times New Roman" pitchFamily="18" charset="0"/>
                <a:cs typeface="Times New Roman" pitchFamily="18" charset="0"/>
              </a:rPr>
              <a:t>And the evening and the morning were the fifth day.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88430"/>
                </a:solidFill>
                <a:latin typeface="Times New Roman" pitchFamily="18" charset="0"/>
                <a:cs typeface="Times New Roman" pitchFamily="18" charset="0"/>
              </a:rPr>
              <a:t>Genesis 1:1-27 cont.</a:t>
            </a:r>
            <a:endParaRPr lang="en-US" dirty="0"/>
          </a:p>
        </p:txBody>
      </p:sp>
      <p:sp>
        <p:nvSpPr>
          <p:cNvPr id="3" name="Content Placeholder 2"/>
          <p:cNvSpPr>
            <a:spLocks noGrp="1"/>
          </p:cNvSpPr>
          <p:nvPr>
            <p:ph idx="1"/>
          </p:nvPr>
        </p:nvSpPr>
        <p:spPr/>
        <p:txBody>
          <a:bodyPr/>
          <a:lstStyle/>
          <a:p>
            <a:r>
              <a:rPr lang="en-US" sz="2300" i="1" dirty="0" smtClean="0">
                <a:solidFill>
                  <a:srgbClr val="988430"/>
                </a:solidFill>
                <a:latin typeface="Times New Roman" pitchFamily="18" charset="0"/>
                <a:cs typeface="Times New Roman" pitchFamily="18" charset="0"/>
              </a:rPr>
              <a:t>And </a:t>
            </a:r>
            <a:r>
              <a:rPr lang="en-US" sz="2300" b="1" i="1" dirty="0" smtClean="0">
                <a:solidFill>
                  <a:srgbClr val="988430"/>
                </a:solidFill>
                <a:latin typeface="Times New Roman" pitchFamily="18" charset="0"/>
                <a:cs typeface="Times New Roman" pitchFamily="18" charset="0"/>
              </a:rPr>
              <a:t>God said</a:t>
            </a:r>
            <a:r>
              <a:rPr lang="en-US" sz="2300" i="1" dirty="0" smtClean="0">
                <a:solidFill>
                  <a:srgbClr val="988430"/>
                </a:solidFill>
                <a:latin typeface="Times New Roman" pitchFamily="18" charset="0"/>
                <a:cs typeface="Times New Roman" pitchFamily="18" charset="0"/>
              </a:rPr>
              <a:t>, Let the earth bring forth the living creature after his kind, cattle, and creeping thing, and beast of the earth after his kind: and it was so. </a:t>
            </a:r>
          </a:p>
          <a:p>
            <a:r>
              <a:rPr lang="en-US" sz="2300" i="1" dirty="0" smtClean="0">
                <a:solidFill>
                  <a:srgbClr val="988430"/>
                </a:solidFill>
                <a:latin typeface="Times New Roman" pitchFamily="18" charset="0"/>
                <a:cs typeface="Times New Roman" pitchFamily="18" charset="0"/>
              </a:rPr>
              <a:t>And God made the beast of the earth after his kind, and cattle after their kind, and every thing that </a:t>
            </a:r>
            <a:r>
              <a:rPr lang="en-US" sz="2300" i="1" dirty="0" err="1" smtClean="0">
                <a:solidFill>
                  <a:srgbClr val="988430"/>
                </a:solidFill>
                <a:latin typeface="Times New Roman" pitchFamily="18" charset="0"/>
                <a:cs typeface="Times New Roman" pitchFamily="18" charset="0"/>
              </a:rPr>
              <a:t>creepeth</a:t>
            </a:r>
            <a:r>
              <a:rPr lang="en-US" sz="2300" i="1" dirty="0" smtClean="0">
                <a:solidFill>
                  <a:srgbClr val="988430"/>
                </a:solidFill>
                <a:latin typeface="Times New Roman" pitchFamily="18" charset="0"/>
                <a:cs typeface="Times New Roman" pitchFamily="18" charset="0"/>
              </a:rPr>
              <a:t> upon the earth after his kind: and God saw that [it was] good. </a:t>
            </a:r>
          </a:p>
          <a:p>
            <a:r>
              <a:rPr lang="en-US" sz="2300" i="1" dirty="0" smtClean="0">
                <a:solidFill>
                  <a:srgbClr val="988430"/>
                </a:solidFill>
                <a:latin typeface="Times New Roman" pitchFamily="18" charset="0"/>
                <a:cs typeface="Times New Roman" pitchFamily="18" charset="0"/>
              </a:rPr>
              <a:t>And </a:t>
            </a:r>
            <a:r>
              <a:rPr lang="en-US" sz="2300" b="1" i="1" dirty="0" smtClean="0">
                <a:solidFill>
                  <a:srgbClr val="988430"/>
                </a:solidFill>
                <a:latin typeface="Times New Roman" pitchFamily="18" charset="0"/>
                <a:cs typeface="Times New Roman" pitchFamily="18" charset="0"/>
              </a:rPr>
              <a:t>God said</a:t>
            </a:r>
            <a:r>
              <a:rPr lang="en-US" sz="2300" i="1" dirty="0" smtClean="0">
                <a:solidFill>
                  <a:srgbClr val="988430"/>
                </a:solidFill>
                <a:latin typeface="Times New Roman" pitchFamily="18" charset="0"/>
                <a:cs typeface="Times New Roman" pitchFamily="18" charset="0"/>
              </a:rPr>
              <a:t>, Let us make man in our image, after our likeness: and let them have dominion over the fish of the sea, and over the fowl of the air, and over the cattle, and over all the earth, and over every creeping thing that </a:t>
            </a:r>
            <a:r>
              <a:rPr lang="en-US" sz="2300" i="1" dirty="0" err="1" smtClean="0">
                <a:solidFill>
                  <a:srgbClr val="988430"/>
                </a:solidFill>
                <a:latin typeface="Times New Roman" pitchFamily="18" charset="0"/>
                <a:cs typeface="Times New Roman" pitchFamily="18" charset="0"/>
              </a:rPr>
              <a:t>creepeth</a:t>
            </a:r>
            <a:r>
              <a:rPr lang="en-US" sz="2300" i="1" dirty="0" smtClean="0">
                <a:solidFill>
                  <a:srgbClr val="988430"/>
                </a:solidFill>
                <a:latin typeface="Times New Roman" pitchFamily="18" charset="0"/>
                <a:cs typeface="Times New Roman" pitchFamily="18" charset="0"/>
              </a:rPr>
              <a:t> upon the earth. </a:t>
            </a:r>
          </a:p>
          <a:p>
            <a:r>
              <a:rPr lang="en-US" sz="2300" i="1" dirty="0" smtClean="0">
                <a:solidFill>
                  <a:srgbClr val="988430"/>
                </a:solidFill>
                <a:latin typeface="Times New Roman" pitchFamily="18" charset="0"/>
                <a:cs typeface="Times New Roman" pitchFamily="18" charset="0"/>
              </a:rPr>
              <a:t>So God created man in his [own] image, in the image of God created he him; male and female created he them.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88430"/>
                </a:solidFill>
                <a:latin typeface="Times New Roman" pitchFamily="18" charset="0"/>
                <a:cs typeface="Times New Roman" pitchFamily="18" charset="0"/>
              </a:rPr>
              <a:t>I Samuel 9:27</a:t>
            </a:r>
            <a:endParaRPr lang="en-US" dirty="0">
              <a:solidFill>
                <a:srgbClr val="988430"/>
              </a:solidFill>
            </a:endParaRPr>
          </a:p>
        </p:txBody>
      </p:sp>
      <p:sp>
        <p:nvSpPr>
          <p:cNvPr id="3" name="Content Placeholder 2"/>
          <p:cNvSpPr>
            <a:spLocks noGrp="1"/>
          </p:cNvSpPr>
          <p:nvPr>
            <p:ph idx="1"/>
          </p:nvPr>
        </p:nvSpPr>
        <p:spPr>
          <a:xfrm>
            <a:off x="457200" y="2514600"/>
            <a:ext cx="8229600" cy="3611563"/>
          </a:xfrm>
        </p:spPr>
        <p:txBody>
          <a:bodyPr/>
          <a:lstStyle/>
          <a:p>
            <a:r>
              <a:rPr lang="en-US" i="1" dirty="0" smtClean="0">
                <a:solidFill>
                  <a:srgbClr val="988430"/>
                </a:solidFill>
                <a:latin typeface="Times New Roman" pitchFamily="18" charset="0"/>
                <a:cs typeface="Times New Roman" pitchFamily="18" charset="0"/>
              </a:rPr>
              <a:t>[And] as they were going down to the end of the city, Samuel said to Saul, Bid the servant pass on before us, (and he passed on,) but stand thou still a while, that I may </a:t>
            </a:r>
            <a:r>
              <a:rPr lang="en-US" i="1" dirty="0" err="1" smtClean="0">
                <a:solidFill>
                  <a:srgbClr val="988430"/>
                </a:solidFill>
                <a:latin typeface="Times New Roman" pitchFamily="18" charset="0"/>
                <a:cs typeface="Times New Roman" pitchFamily="18" charset="0"/>
              </a:rPr>
              <a:t>shew</a:t>
            </a:r>
            <a:r>
              <a:rPr lang="en-US" i="1" dirty="0" smtClean="0">
                <a:solidFill>
                  <a:srgbClr val="988430"/>
                </a:solidFill>
                <a:latin typeface="Times New Roman" pitchFamily="18" charset="0"/>
                <a:cs typeface="Times New Roman" pitchFamily="18" charset="0"/>
              </a:rPr>
              <a:t> thee the word of God.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88430"/>
                </a:solidFill>
                <a:latin typeface="Times New Roman" pitchFamily="18" charset="0"/>
                <a:cs typeface="Times New Roman" pitchFamily="18" charset="0"/>
              </a:rPr>
              <a:t>I Chronicles 17:2-5</a:t>
            </a:r>
            <a:endParaRPr lang="en-US" dirty="0"/>
          </a:p>
        </p:txBody>
      </p:sp>
      <p:sp>
        <p:nvSpPr>
          <p:cNvPr id="3" name="Content Placeholder 2"/>
          <p:cNvSpPr>
            <a:spLocks noGrp="1"/>
          </p:cNvSpPr>
          <p:nvPr>
            <p:ph idx="1"/>
          </p:nvPr>
        </p:nvSpPr>
        <p:spPr>
          <a:xfrm>
            <a:off x="457200" y="1447800"/>
            <a:ext cx="8229600" cy="4678363"/>
          </a:xfrm>
        </p:spPr>
        <p:txBody>
          <a:bodyPr/>
          <a:lstStyle/>
          <a:p>
            <a:r>
              <a:rPr lang="en-US" sz="2900" i="1" dirty="0" smtClean="0">
                <a:solidFill>
                  <a:srgbClr val="988430"/>
                </a:solidFill>
                <a:latin typeface="Times New Roman" pitchFamily="18" charset="0"/>
                <a:cs typeface="Times New Roman" pitchFamily="18" charset="0"/>
              </a:rPr>
              <a:t>Then Nathan said unto David, Do all that [is] in </a:t>
            </a:r>
            <a:r>
              <a:rPr lang="en-US" sz="2900" i="1" dirty="0" err="1" smtClean="0">
                <a:solidFill>
                  <a:srgbClr val="988430"/>
                </a:solidFill>
                <a:latin typeface="Times New Roman" pitchFamily="18" charset="0"/>
                <a:cs typeface="Times New Roman" pitchFamily="18" charset="0"/>
              </a:rPr>
              <a:t>thine</a:t>
            </a:r>
            <a:r>
              <a:rPr lang="en-US" sz="2900" i="1" dirty="0" smtClean="0">
                <a:solidFill>
                  <a:srgbClr val="988430"/>
                </a:solidFill>
                <a:latin typeface="Times New Roman" pitchFamily="18" charset="0"/>
                <a:cs typeface="Times New Roman" pitchFamily="18" charset="0"/>
              </a:rPr>
              <a:t> heart; for God [is] with thee. </a:t>
            </a:r>
          </a:p>
          <a:p>
            <a:r>
              <a:rPr lang="en-US" sz="2900" i="1" dirty="0" smtClean="0">
                <a:solidFill>
                  <a:srgbClr val="988430"/>
                </a:solidFill>
                <a:latin typeface="Times New Roman" pitchFamily="18" charset="0"/>
                <a:cs typeface="Times New Roman" pitchFamily="18" charset="0"/>
              </a:rPr>
              <a:t>And it came to pass the same night, that the word of God came to Nathan, saying, </a:t>
            </a:r>
          </a:p>
          <a:p>
            <a:r>
              <a:rPr lang="en-US" sz="2900" i="1" dirty="0" smtClean="0">
                <a:solidFill>
                  <a:srgbClr val="988430"/>
                </a:solidFill>
                <a:latin typeface="Times New Roman" pitchFamily="18" charset="0"/>
                <a:cs typeface="Times New Roman" pitchFamily="18" charset="0"/>
              </a:rPr>
              <a:t>Go and tell David my servant, Thus </a:t>
            </a:r>
            <a:r>
              <a:rPr lang="en-US" sz="2900" i="1" dirty="0" err="1" smtClean="0">
                <a:solidFill>
                  <a:srgbClr val="988430"/>
                </a:solidFill>
                <a:latin typeface="Times New Roman" pitchFamily="18" charset="0"/>
                <a:cs typeface="Times New Roman" pitchFamily="18" charset="0"/>
              </a:rPr>
              <a:t>saith</a:t>
            </a:r>
            <a:r>
              <a:rPr lang="en-US" sz="2900" i="1" dirty="0" smtClean="0">
                <a:solidFill>
                  <a:srgbClr val="988430"/>
                </a:solidFill>
                <a:latin typeface="Times New Roman" pitchFamily="18" charset="0"/>
                <a:cs typeface="Times New Roman" pitchFamily="18" charset="0"/>
              </a:rPr>
              <a:t> the LORD, Thou </a:t>
            </a:r>
            <a:r>
              <a:rPr lang="en-US" sz="2900" i="1" dirty="0" err="1" smtClean="0">
                <a:solidFill>
                  <a:srgbClr val="988430"/>
                </a:solidFill>
                <a:latin typeface="Times New Roman" pitchFamily="18" charset="0"/>
                <a:cs typeface="Times New Roman" pitchFamily="18" charset="0"/>
              </a:rPr>
              <a:t>shalt</a:t>
            </a:r>
            <a:r>
              <a:rPr lang="en-US" sz="2900" i="1" dirty="0" smtClean="0">
                <a:solidFill>
                  <a:srgbClr val="988430"/>
                </a:solidFill>
                <a:latin typeface="Times New Roman" pitchFamily="18" charset="0"/>
                <a:cs typeface="Times New Roman" pitchFamily="18" charset="0"/>
              </a:rPr>
              <a:t> not build me an house to dwell in: </a:t>
            </a:r>
          </a:p>
          <a:p>
            <a:r>
              <a:rPr lang="en-US" sz="2900" i="1" dirty="0" smtClean="0">
                <a:solidFill>
                  <a:srgbClr val="988430"/>
                </a:solidFill>
                <a:latin typeface="Times New Roman" pitchFamily="18" charset="0"/>
                <a:cs typeface="Times New Roman" pitchFamily="18" charset="0"/>
              </a:rPr>
              <a:t>For I have not dwelt in an house since the day that I brought up Israel unto this day; but have gone from tent to tent, and from [one] tabernacle [to another].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88430"/>
                </a:solidFill>
                <a:latin typeface="Times New Roman" pitchFamily="18" charset="0"/>
                <a:cs typeface="Times New Roman" pitchFamily="18" charset="0"/>
              </a:rPr>
              <a:t>Psalms 107:20</a:t>
            </a:r>
            <a:endParaRPr lang="en-US" dirty="0"/>
          </a:p>
        </p:txBody>
      </p:sp>
      <p:sp>
        <p:nvSpPr>
          <p:cNvPr id="3" name="Content Placeholder 2"/>
          <p:cNvSpPr>
            <a:spLocks noGrp="1"/>
          </p:cNvSpPr>
          <p:nvPr>
            <p:ph idx="1"/>
          </p:nvPr>
        </p:nvSpPr>
        <p:spPr>
          <a:xfrm>
            <a:off x="457200" y="2514600"/>
            <a:ext cx="8229600" cy="3611563"/>
          </a:xfrm>
        </p:spPr>
        <p:txBody>
          <a:bodyPr/>
          <a:lstStyle/>
          <a:p>
            <a:r>
              <a:rPr lang="en-US" i="1" dirty="0" smtClean="0">
                <a:solidFill>
                  <a:srgbClr val="988430"/>
                </a:solidFill>
                <a:latin typeface="Times New Roman" pitchFamily="18" charset="0"/>
                <a:cs typeface="Times New Roman" pitchFamily="18" charset="0"/>
              </a:rPr>
              <a:t>He sent his word, and healed them, and delivered [them] from their destructions.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88430"/>
                </a:solidFill>
                <a:latin typeface="Times New Roman" pitchFamily="18" charset="0"/>
                <a:cs typeface="Times New Roman" pitchFamily="18" charset="0"/>
              </a:rPr>
              <a:t>Psalms 147:18</a:t>
            </a:r>
            <a:endParaRPr lang="en-US" dirty="0"/>
          </a:p>
        </p:txBody>
      </p:sp>
      <p:sp>
        <p:nvSpPr>
          <p:cNvPr id="3" name="Content Placeholder 2"/>
          <p:cNvSpPr>
            <a:spLocks noGrp="1"/>
          </p:cNvSpPr>
          <p:nvPr>
            <p:ph idx="1"/>
          </p:nvPr>
        </p:nvSpPr>
        <p:spPr>
          <a:xfrm>
            <a:off x="457200" y="2743200"/>
            <a:ext cx="8229600" cy="3382963"/>
          </a:xfrm>
        </p:spPr>
        <p:txBody>
          <a:bodyPr/>
          <a:lstStyle/>
          <a:p>
            <a:r>
              <a:rPr lang="en-US" sz="3600" i="1" dirty="0" smtClean="0">
                <a:solidFill>
                  <a:srgbClr val="988430"/>
                </a:solidFill>
                <a:latin typeface="Times New Roman" pitchFamily="18" charset="0"/>
                <a:cs typeface="Times New Roman" pitchFamily="18" charset="0"/>
              </a:rPr>
              <a:t>He </a:t>
            </a:r>
            <a:r>
              <a:rPr lang="en-US" sz="3600" i="1" dirty="0" err="1" smtClean="0">
                <a:solidFill>
                  <a:srgbClr val="988430"/>
                </a:solidFill>
                <a:latin typeface="Times New Roman" pitchFamily="18" charset="0"/>
                <a:cs typeface="Times New Roman" pitchFamily="18" charset="0"/>
              </a:rPr>
              <a:t>sendeth</a:t>
            </a:r>
            <a:r>
              <a:rPr lang="en-US" sz="3600" i="1" dirty="0" smtClean="0">
                <a:solidFill>
                  <a:srgbClr val="988430"/>
                </a:solidFill>
                <a:latin typeface="Times New Roman" pitchFamily="18" charset="0"/>
                <a:cs typeface="Times New Roman" pitchFamily="18" charset="0"/>
              </a:rPr>
              <a:t> out his word, and </a:t>
            </a:r>
            <a:r>
              <a:rPr lang="en-US" sz="3600" i="1" dirty="0" err="1" smtClean="0">
                <a:solidFill>
                  <a:srgbClr val="988430"/>
                </a:solidFill>
                <a:latin typeface="Times New Roman" pitchFamily="18" charset="0"/>
                <a:cs typeface="Times New Roman" pitchFamily="18" charset="0"/>
              </a:rPr>
              <a:t>melteth</a:t>
            </a:r>
            <a:r>
              <a:rPr lang="en-US" sz="3600" i="1" dirty="0" smtClean="0">
                <a:solidFill>
                  <a:srgbClr val="988430"/>
                </a:solidFill>
                <a:latin typeface="Times New Roman" pitchFamily="18" charset="0"/>
                <a:cs typeface="Times New Roman" pitchFamily="18" charset="0"/>
              </a:rPr>
              <a:t> them: he </a:t>
            </a:r>
            <a:r>
              <a:rPr lang="en-US" sz="3600" i="1" dirty="0" err="1" smtClean="0">
                <a:solidFill>
                  <a:srgbClr val="988430"/>
                </a:solidFill>
                <a:latin typeface="Times New Roman" pitchFamily="18" charset="0"/>
                <a:cs typeface="Times New Roman" pitchFamily="18" charset="0"/>
              </a:rPr>
              <a:t>causeth</a:t>
            </a:r>
            <a:r>
              <a:rPr lang="en-US" sz="3600" i="1" dirty="0" smtClean="0">
                <a:solidFill>
                  <a:srgbClr val="988430"/>
                </a:solidFill>
                <a:latin typeface="Times New Roman" pitchFamily="18" charset="0"/>
                <a:cs typeface="Times New Roman" pitchFamily="18" charset="0"/>
              </a:rPr>
              <a:t> his wind to blow, [and] the waters flow.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88430"/>
                </a:solidFill>
                <a:latin typeface="Times New Roman" pitchFamily="18" charset="0"/>
                <a:cs typeface="Times New Roman" pitchFamily="18" charset="0"/>
              </a:rPr>
              <a:t>Jeremiah 1:17</a:t>
            </a:r>
            <a:endParaRPr lang="en-US" dirty="0"/>
          </a:p>
        </p:txBody>
      </p:sp>
      <p:sp>
        <p:nvSpPr>
          <p:cNvPr id="3" name="Content Placeholder 2"/>
          <p:cNvSpPr>
            <a:spLocks noGrp="1"/>
          </p:cNvSpPr>
          <p:nvPr>
            <p:ph idx="1"/>
          </p:nvPr>
        </p:nvSpPr>
        <p:spPr>
          <a:xfrm>
            <a:off x="457200" y="2286000"/>
            <a:ext cx="8229600" cy="3840163"/>
          </a:xfrm>
        </p:spPr>
        <p:txBody>
          <a:bodyPr/>
          <a:lstStyle/>
          <a:p>
            <a:r>
              <a:rPr lang="en-US" i="1" dirty="0" smtClean="0">
                <a:solidFill>
                  <a:srgbClr val="988430"/>
                </a:solidFill>
                <a:latin typeface="Times New Roman" pitchFamily="18" charset="0"/>
                <a:cs typeface="Times New Roman" pitchFamily="18" charset="0"/>
              </a:rPr>
              <a:t>Thou therefore gird up thy loins, and arise, and speak unto them all that I command thee: be not dismayed at their faces, lest I confound thee before them.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88430"/>
                </a:solidFill>
                <a:latin typeface="Times New Roman" pitchFamily="18" charset="0"/>
                <a:cs typeface="Times New Roman" pitchFamily="18" charset="0"/>
              </a:rPr>
              <a:t>Jeremiah 5:14</a:t>
            </a:r>
            <a:endParaRPr lang="en-US" dirty="0"/>
          </a:p>
        </p:txBody>
      </p:sp>
      <p:sp>
        <p:nvSpPr>
          <p:cNvPr id="3" name="Content Placeholder 2"/>
          <p:cNvSpPr>
            <a:spLocks noGrp="1"/>
          </p:cNvSpPr>
          <p:nvPr>
            <p:ph idx="1"/>
          </p:nvPr>
        </p:nvSpPr>
        <p:spPr>
          <a:xfrm>
            <a:off x="457200" y="2590800"/>
            <a:ext cx="8229600" cy="3535363"/>
          </a:xfrm>
        </p:spPr>
        <p:txBody>
          <a:bodyPr/>
          <a:lstStyle/>
          <a:p>
            <a:r>
              <a:rPr lang="en-US" i="1" dirty="0" smtClean="0">
                <a:solidFill>
                  <a:srgbClr val="988430"/>
                </a:solidFill>
                <a:latin typeface="Times New Roman" pitchFamily="18" charset="0"/>
                <a:cs typeface="Times New Roman" pitchFamily="18" charset="0"/>
              </a:rPr>
              <a:t>Wherefore thus </a:t>
            </a:r>
            <a:r>
              <a:rPr lang="en-US" i="1" dirty="0" err="1" smtClean="0">
                <a:solidFill>
                  <a:srgbClr val="988430"/>
                </a:solidFill>
                <a:latin typeface="Times New Roman" pitchFamily="18" charset="0"/>
                <a:cs typeface="Times New Roman" pitchFamily="18" charset="0"/>
              </a:rPr>
              <a:t>saith</a:t>
            </a:r>
            <a:r>
              <a:rPr lang="en-US" i="1" dirty="0" smtClean="0">
                <a:solidFill>
                  <a:srgbClr val="988430"/>
                </a:solidFill>
                <a:latin typeface="Times New Roman" pitchFamily="18" charset="0"/>
                <a:cs typeface="Times New Roman" pitchFamily="18" charset="0"/>
              </a:rPr>
              <a:t> the LORD God of hosts, Because ye speak this word, behold, I will make my words in thy mouth fire, and this people wood, and it shall devour them.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ChangeArrowheads="1"/>
          </p:cNvSpPr>
          <p:nvPr>
            <p:ph idx="1"/>
          </p:nvPr>
        </p:nvSpPr>
        <p:spPr>
          <a:xfrm>
            <a:off x="228600" y="3581400"/>
            <a:ext cx="8686800" cy="2362200"/>
          </a:xfrm>
        </p:spPr>
        <p:txBody>
          <a:bodyPr/>
          <a:lstStyle/>
          <a:p>
            <a:pPr algn="ctr" eaLnBrk="1" hangingPunct="1">
              <a:buFontTx/>
              <a:buNone/>
            </a:pPr>
            <a:r>
              <a:rPr lang="en-US" sz="2400" i="1" dirty="0" smtClean="0">
                <a:latin typeface="Times New Roman" pitchFamily="18" charset="0"/>
                <a:cs typeface="Times New Roman" pitchFamily="18" charset="0"/>
              </a:rPr>
              <a:t>The Rev. Mrs. Dr. Carolyn Cole</a:t>
            </a:r>
          </a:p>
          <a:p>
            <a:pPr algn="ctr" eaLnBrk="1" hangingPunct="1">
              <a:buFontTx/>
              <a:buNone/>
            </a:pPr>
            <a:endParaRPr lang="en-US" i="1" dirty="0" smtClean="0">
              <a:latin typeface="Times New Roman" pitchFamily="18" charset="0"/>
              <a:cs typeface="Times New Roman" pitchFamily="18" charset="0"/>
            </a:endParaRPr>
          </a:p>
          <a:p>
            <a:pPr algn="ctr" eaLnBrk="1" hangingPunct="1">
              <a:buFontTx/>
              <a:buNone/>
            </a:pPr>
            <a:endParaRPr lang="en-US" i="1" dirty="0" smtClean="0">
              <a:latin typeface="Times New Roman" pitchFamily="18" charset="0"/>
              <a:cs typeface="Times New Roman" pitchFamily="18" charset="0"/>
            </a:endParaRPr>
          </a:p>
          <a:p>
            <a:pPr algn="ctr" eaLnBrk="1" hangingPunct="1">
              <a:buFontTx/>
              <a:buNone/>
            </a:pPr>
            <a:r>
              <a:rPr lang="en-US" i="1" dirty="0" smtClean="0">
                <a:latin typeface="Times New Roman" pitchFamily="18" charset="0"/>
                <a:cs typeface="Times New Roman" pitchFamily="18" charset="0"/>
              </a:rPr>
              <a:t>Christian</a:t>
            </a:r>
          </a:p>
          <a:p>
            <a:pPr algn="ctr" eaLnBrk="1" hangingPunct="1">
              <a:buFontTx/>
              <a:buNone/>
            </a:pPr>
            <a:r>
              <a:rPr lang="en-US" i="1" dirty="0" smtClean="0">
                <a:latin typeface="Times New Roman" pitchFamily="18" charset="0"/>
                <a:cs typeface="Times New Roman" pitchFamily="18" charset="0"/>
              </a:rPr>
              <a:t>Spiritual Director/Retreat Master/Bible Teacher</a:t>
            </a:r>
          </a:p>
        </p:txBody>
      </p:sp>
      <p:sp>
        <p:nvSpPr>
          <p:cNvPr id="3074" name="Rectangle 2"/>
          <p:cNvSpPr>
            <a:spLocks noGrp="1" noChangeArrowheads="1"/>
          </p:cNvSpPr>
          <p:nvPr>
            <p:ph type="title"/>
          </p:nvPr>
        </p:nvSpPr>
        <p:spPr>
          <a:xfrm>
            <a:off x="457200" y="990600"/>
            <a:ext cx="8229600" cy="1524000"/>
          </a:xfrm>
        </p:spPr>
        <p:txBody>
          <a:bodyPr/>
          <a:lstStyle/>
          <a:p>
            <a:pPr eaLnBrk="1" hangingPunct="1"/>
            <a:r>
              <a:rPr lang="en-US" i="1" smtClean="0">
                <a:solidFill>
                  <a:schemeClr val="tx1"/>
                </a:solidFill>
                <a:latin typeface="Times New Roman" pitchFamily="18" charset="0"/>
                <a:cs typeface="Times New Roman" pitchFamily="18" charset="0"/>
              </a:rPr>
              <a:t>The Good Shepherd Ministry</a:t>
            </a:r>
            <a:br>
              <a:rPr lang="en-US" i="1" smtClean="0">
                <a:solidFill>
                  <a:schemeClr val="tx1"/>
                </a:solidFill>
                <a:latin typeface="Times New Roman" pitchFamily="18" charset="0"/>
                <a:cs typeface="Times New Roman" pitchFamily="18" charset="0"/>
              </a:rPr>
            </a:br>
            <a:r>
              <a:rPr lang="en-US" sz="4000" i="1" smtClean="0">
                <a:solidFill>
                  <a:schemeClr val="tx1"/>
                </a:solidFill>
                <a:latin typeface="Times New Roman" pitchFamily="18" charset="0"/>
                <a:cs typeface="Times New Roman" pitchFamily="18" charset="0"/>
              </a:rPr>
              <a:t>Psalm 23</a:t>
            </a:r>
            <a:endParaRPr lang="en-US" i="1" smtClean="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88430"/>
                </a:solidFill>
                <a:latin typeface="Times New Roman" pitchFamily="18" charset="0"/>
                <a:cs typeface="Times New Roman" pitchFamily="18" charset="0"/>
              </a:rPr>
              <a:t>Jeremiah 23:28-29</a:t>
            </a:r>
            <a:endParaRPr lang="en-US" i="1" dirty="0">
              <a:solidFill>
                <a:srgbClr val="988430"/>
              </a:solidFill>
              <a:latin typeface="Times New Roman" pitchFamily="18" charset="0"/>
              <a:cs typeface="Times New Roman" pitchFamily="18" charset="0"/>
            </a:endParaRPr>
          </a:p>
        </p:txBody>
      </p:sp>
      <p:sp>
        <p:nvSpPr>
          <p:cNvPr id="3" name="Content Placeholder 2"/>
          <p:cNvSpPr>
            <a:spLocks noGrp="1"/>
          </p:cNvSpPr>
          <p:nvPr>
            <p:ph idx="1"/>
          </p:nvPr>
        </p:nvSpPr>
        <p:spPr>
          <a:xfrm>
            <a:off x="457200" y="1981200"/>
            <a:ext cx="8229600" cy="4144963"/>
          </a:xfrm>
        </p:spPr>
        <p:txBody>
          <a:bodyPr/>
          <a:lstStyle/>
          <a:p>
            <a:r>
              <a:rPr lang="en-US" i="1" dirty="0" smtClean="0">
                <a:solidFill>
                  <a:srgbClr val="988430"/>
                </a:solidFill>
                <a:latin typeface="Times New Roman" pitchFamily="18" charset="0"/>
                <a:cs typeface="Times New Roman" pitchFamily="18" charset="0"/>
              </a:rPr>
              <a:t>The prophet that hath a dream, let him tell a dream; and he that hath my word, let him speak my word faithfully. What [is] the chaff to the wheat? </a:t>
            </a:r>
            <a:r>
              <a:rPr lang="en-US" i="1" dirty="0" err="1" smtClean="0">
                <a:solidFill>
                  <a:srgbClr val="988430"/>
                </a:solidFill>
                <a:latin typeface="Times New Roman" pitchFamily="18" charset="0"/>
                <a:cs typeface="Times New Roman" pitchFamily="18" charset="0"/>
              </a:rPr>
              <a:t>saith</a:t>
            </a:r>
            <a:r>
              <a:rPr lang="en-US" i="1" dirty="0" smtClean="0">
                <a:solidFill>
                  <a:srgbClr val="988430"/>
                </a:solidFill>
                <a:latin typeface="Times New Roman" pitchFamily="18" charset="0"/>
                <a:cs typeface="Times New Roman" pitchFamily="18" charset="0"/>
              </a:rPr>
              <a:t> the LORD. </a:t>
            </a:r>
          </a:p>
          <a:p>
            <a:r>
              <a:rPr lang="en-US" i="1" dirty="0" smtClean="0">
                <a:solidFill>
                  <a:srgbClr val="988430"/>
                </a:solidFill>
                <a:latin typeface="Times New Roman" pitchFamily="18" charset="0"/>
                <a:cs typeface="Times New Roman" pitchFamily="18" charset="0"/>
              </a:rPr>
              <a:t>[Is] not my word like as a fire? </a:t>
            </a:r>
            <a:r>
              <a:rPr lang="en-US" i="1" dirty="0" err="1" smtClean="0">
                <a:solidFill>
                  <a:srgbClr val="988430"/>
                </a:solidFill>
                <a:latin typeface="Times New Roman" pitchFamily="18" charset="0"/>
                <a:cs typeface="Times New Roman" pitchFamily="18" charset="0"/>
              </a:rPr>
              <a:t>saith</a:t>
            </a:r>
            <a:r>
              <a:rPr lang="en-US" i="1" dirty="0" smtClean="0">
                <a:solidFill>
                  <a:srgbClr val="988430"/>
                </a:solidFill>
                <a:latin typeface="Times New Roman" pitchFamily="18" charset="0"/>
                <a:cs typeface="Times New Roman" pitchFamily="18" charset="0"/>
              </a:rPr>
              <a:t> the LORD; and like a hammer [that] </a:t>
            </a:r>
            <a:r>
              <a:rPr lang="en-US" i="1" dirty="0" err="1" smtClean="0">
                <a:solidFill>
                  <a:srgbClr val="988430"/>
                </a:solidFill>
                <a:latin typeface="Times New Roman" pitchFamily="18" charset="0"/>
                <a:cs typeface="Times New Roman" pitchFamily="18" charset="0"/>
              </a:rPr>
              <a:t>breaketh</a:t>
            </a:r>
            <a:r>
              <a:rPr lang="en-US" i="1" dirty="0" smtClean="0">
                <a:solidFill>
                  <a:srgbClr val="988430"/>
                </a:solidFill>
                <a:latin typeface="Times New Roman" pitchFamily="18" charset="0"/>
                <a:cs typeface="Times New Roman" pitchFamily="18" charset="0"/>
              </a:rPr>
              <a:t> the rock in pieces?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88430"/>
                </a:solidFill>
                <a:latin typeface="Times New Roman" pitchFamily="18" charset="0"/>
                <a:cs typeface="Times New Roman" pitchFamily="18" charset="0"/>
              </a:rPr>
              <a:t>Ezekiel 37:1-14</a:t>
            </a:r>
            <a:endParaRPr lang="en-US" dirty="0"/>
          </a:p>
        </p:txBody>
      </p:sp>
      <p:sp>
        <p:nvSpPr>
          <p:cNvPr id="3" name="Content Placeholder 2"/>
          <p:cNvSpPr>
            <a:spLocks noGrp="1"/>
          </p:cNvSpPr>
          <p:nvPr>
            <p:ph idx="1"/>
          </p:nvPr>
        </p:nvSpPr>
        <p:spPr/>
        <p:txBody>
          <a:bodyPr/>
          <a:lstStyle/>
          <a:p>
            <a:r>
              <a:rPr lang="en-US" sz="2400" i="1" dirty="0" smtClean="0">
                <a:solidFill>
                  <a:srgbClr val="988430"/>
                </a:solidFill>
                <a:latin typeface="Times New Roman" pitchFamily="18" charset="0"/>
                <a:cs typeface="Times New Roman" pitchFamily="18" charset="0"/>
              </a:rPr>
              <a:t>The hand of the LORD was upon me, and carried me out in the spirit of the LORD, and set me down in the midst of the valley which [was] full of bones, </a:t>
            </a:r>
          </a:p>
          <a:p>
            <a:r>
              <a:rPr lang="en-US" sz="2400" i="1" dirty="0" smtClean="0">
                <a:solidFill>
                  <a:srgbClr val="988430"/>
                </a:solidFill>
                <a:latin typeface="Times New Roman" pitchFamily="18" charset="0"/>
                <a:cs typeface="Times New Roman" pitchFamily="18" charset="0"/>
              </a:rPr>
              <a:t>And caused me to pass by them round about: and, behold, [there were] very many in the open valley; and, lo, [they were] very dry. </a:t>
            </a:r>
          </a:p>
          <a:p>
            <a:r>
              <a:rPr lang="en-US" sz="2400" i="1" dirty="0" smtClean="0">
                <a:solidFill>
                  <a:srgbClr val="988430"/>
                </a:solidFill>
                <a:latin typeface="Times New Roman" pitchFamily="18" charset="0"/>
                <a:cs typeface="Times New Roman" pitchFamily="18" charset="0"/>
              </a:rPr>
              <a:t>And he said unto me, Son of man, can these bones live? And I answered, O Lord GOD, thou </a:t>
            </a:r>
            <a:r>
              <a:rPr lang="en-US" sz="2400" i="1" dirty="0" err="1" smtClean="0">
                <a:solidFill>
                  <a:srgbClr val="988430"/>
                </a:solidFill>
                <a:latin typeface="Times New Roman" pitchFamily="18" charset="0"/>
                <a:cs typeface="Times New Roman" pitchFamily="18" charset="0"/>
              </a:rPr>
              <a:t>knowest</a:t>
            </a:r>
            <a:r>
              <a:rPr lang="en-US" sz="2400" i="1" dirty="0" smtClean="0">
                <a:solidFill>
                  <a:srgbClr val="988430"/>
                </a:solidFill>
                <a:latin typeface="Times New Roman" pitchFamily="18" charset="0"/>
                <a:cs typeface="Times New Roman" pitchFamily="18" charset="0"/>
              </a:rPr>
              <a:t>. </a:t>
            </a:r>
          </a:p>
          <a:p>
            <a:r>
              <a:rPr lang="en-US" sz="2400" i="1" dirty="0" smtClean="0">
                <a:solidFill>
                  <a:srgbClr val="988430"/>
                </a:solidFill>
                <a:latin typeface="Times New Roman" pitchFamily="18" charset="0"/>
                <a:cs typeface="Times New Roman" pitchFamily="18" charset="0"/>
              </a:rPr>
              <a:t>Again he said unto me, Prophesy upon these bones, and say unto them, O ye dry bones, hear the word of the LORD.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88430"/>
                </a:solidFill>
                <a:latin typeface="Times New Roman" pitchFamily="18" charset="0"/>
                <a:cs typeface="Times New Roman" pitchFamily="18" charset="0"/>
              </a:rPr>
              <a:t>Ezekiel 37:1-14 cont.</a:t>
            </a:r>
            <a:endParaRPr lang="en-US" dirty="0"/>
          </a:p>
        </p:txBody>
      </p:sp>
      <p:sp>
        <p:nvSpPr>
          <p:cNvPr id="3" name="Content Placeholder 2"/>
          <p:cNvSpPr>
            <a:spLocks noGrp="1"/>
          </p:cNvSpPr>
          <p:nvPr>
            <p:ph idx="1"/>
          </p:nvPr>
        </p:nvSpPr>
        <p:spPr>
          <a:xfrm>
            <a:off x="457200" y="1905000"/>
            <a:ext cx="8229600" cy="4221163"/>
          </a:xfrm>
        </p:spPr>
        <p:txBody>
          <a:bodyPr/>
          <a:lstStyle/>
          <a:p>
            <a:r>
              <a:rPr lang="en-US" sz="2800" b="1" i="1" dirty="0" smtClean="0">
                <a:solidFill>
                  <a:srgbClr val="988430"/>
                </a:solidFill>
                <a:latin typeface="Times New Roman" pitchFamily="18" charset="0"/>
                <a:cs typeface="Times New Roman" pitchFamily="18" charset="0"/>
              </a:rPr>
              <a:t>Thus </a:t>
            </a:r>
            <a:r>
              <a:rPr lang="en-US" sz="2800" b="1" i="1" dirty="0" err="1" smtClean="0">
                <a:solidFill>
                  <a:srgbClr val="988430"/>
                </a:solidFill>
                <a:latin typeface="Times New Roman" pitchFamily="18" charset="0"/>
                <a:cs typeface="Times New Roman" pitchFamily="18" charset="0"/>
              </a:rPr>
              <a:t>saith</a:t>
            </a:r>
            <a:r>
              <a:rPr lang="en-US" sz="2800" b="1" i="1" dirty="0" smtClean="0">
                <a:solidFill>
                  <a:srgbClr val="988430"/>
                </a:solidFill>
                <a:latin typeface="Times New Roman" pitchFamily="18" charset="0"/>
                <a:cs typeface="Times New Roman" pitchFamily="18" charset="0"/>
              </a:rPr>
              <a:t> the Lord GOD </a:t>
            </a:r>
            <a:r>
              <a:rPr lang="en-US" sz="2800" i="1" dirty="0" smtClean="0">
                <a:solidFill>
                  <a:srgbClr val="988430"/>
                </a:solidFill>
                <a:latin typeface="Times New Roman" pitchFamily="18" charset="0"/>
                <a:cs typeface="Times New Roman" pitchFamily="18" charset="0"/>
              </a:rPr>
              <a:t>unto these bones; Behold, I will cause breath to enter into you, and ye shall live: </a:t>
            </a:r>
          </a:p>
          <a:p>
            <a:r>
              <a:rPr lang="en-US" sz="2800" i="1" dirty="0" smtClean="0">
                <a:solidFill>
                  <a:srgbClr val="988430"/>
                </a:solidFill>
                <a:latin typeface="Times New Roman" pitchFamily="18" charset="0"/>
                <a:cs typeface="Times New Roman" pitchFamily="18" charset="0"/>
              </a:rPr>
              <a:t>And I will lay sinews upon you, and will bring up flesh upon you, and cover you with skin, and put breath in you, and ye shall live; and ye shall know that I [am] the LORD. </a:t>
            </a:r>
          </a:p>
          <a:p>
            <a:r>
              <a:rPr lang="en-US" sz="2800" i="1" dirty="0" smtClean="0">
                <a:solidFill>
                  <a:srgbClr val="988430"/>
                </a:solidFill>
                <a:latin typeface="Times New Roman" pitchFamily="18" charset="0"/>
                <a:cs typeface="Times New Roman" pitchFamily="18" charset="0"/>
              </a:rPr>
              <a:t>So I prophesied as I was commanded: and as I prophesied, there was a noise, and behold a shaking, and the bones came together, bone to his bone.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88430"/>
                </a:solidFill>
                <a:latin typeface="Times New Roman" pitchFamily="18" charset="0"/>
                <a:cs typeface="Times New Roman" pitchFamily="18" charset="0"/>
              </a:rPr>
              <a:t>Ezekiel 37:1-14 cont.</a:t>
            </a:r>
            <a:endParaRPr lang="en-US" dirty="0"/>
          </a:p>
        </p:txBody>
      </p:sp>
      <p:sp>
        <p:nvSpPr>
          <p:cNvPr id="3" name="Content Placeholder 2"/>
          <p:cNvSpPr>
            <a:spLocks noGrp="1"/>
          </p:cNvSpPr>
          <p:nvPr>
            <p:ph idx="1"/>
          </p:nvPr>
        </p:nvSpPr>
        <p:spPr>
          <a:xfrm>
            <a:off x="457200" y="1600200"/>
            <a:ext cx="8229600" cy="4724400"/>
          </a:xfrm>
        </p:spPr>
        <p:txBody>
          <a:bodyPr/>
          <a:lstStyle/>
          <a:p>
            <a:r>
              <a:rPr lang="en-US" sz="2300" i="1" dirty="0" smtClean="0">
                <a:solidFill>
                  <a:srgbClr val="988430"/>
                </a:solidFill>
                <a:latin typeface="Times New Roman" pitchFamily="18" charset="0"/>
                <a:cs typeface="Times New Roman" pitchFamily="18" charset="0"/>
              </a:rPr>
              <a:t>And when I beheld, lo, the sinews and the flesh came up upon them, and the skin covered them above: but [there was] no breath in them. </a:t>
            </a:r>
          </a:p>
          <a:p>
            <a:r>
              <a:rPr lang="en-US" sz="2300" i="1" dirty="0" smtClean="0">
                <a:solidFill>
                  <a:srgbClr val="988430"/>
                </a:solidFill>
                <a:latin typeface="Times New Roman" pitchFamily="18" charset="0"/>
                <a:cs typeface="Times New Roman" pitchFamily="18" charset="0"/>
              </a:rPr>
              <a:t>Then said he unto me, Prophesy unto the wind, prophesy, son of man, and say to the wind, </a:t>
            </a:r>
            <a:r>
              <a:rPr lang="en-US" sz="2300" b="1" i="1" dirty="0" smtClean="0">
                <a:solidFill>
                  <a:srgbClr val="988430"/>
                </a:solidFill>
                <a:latin typeface="Times New Roman" pitchFamily="18" charset="0"/>
                <a:cs typeface="Times New Roman" pitchFamily="18" charset="0"/>
              </a:rPr>
              <a:t>Thus </a:t>
            </a:r>
            <a:r>
              <a:rPr lang="en-US" sz="2300" b="1" i="1" dirty="0" err="1" smtClean="0">
                <a:solidFill>
                  <a:srgbClr val="988430"/>
                </a:solidFill>
                <a:latin typeface="Times New Roman" pitchFamily="18" charset="0"/>
                <a:cs typeface="Times New Roman" pitchFamily="18" charset="0"/>
              </a:rPr>
              <a:t>saith</a:t>
            </a:r>
            <a:r>
              <a:rPr lang="en-US" sz="2300" b="1" i="1" dirty="0" smtClean="0">
                <a:solidFill>
                  <a:srgbClr val="988430"/>
                </a:solidFill>
                <a:latin typeface="Times New Roman" pitchFamily="18" charset="0"/>
                <a:cs typeface="Times New Roman" pitchFamily="18" charset="0"/>
              </a:rPr>
              <a:t> the Lord GOD</a:t>
            </a:r>
            <a:r>
              <a:rPr lang="en-US" sz="2300" i="1" dirty="0" smtClean="0">
                <a:solidFill>
                  <a:srgbClr val="988430"/>
                </a:solidFill>
                <a:latin typeface="Times New Roman" pitchFamily="18" charset="0"/>
                <a:cs typeface="Times New Roman" pitchFamily="18" charset="0"/>
              </a:rPr>
              <a:t>; Come from the four winds, O breath, and breathe upon these slain, that they may live. </a:t>
            </a:r>
          </a:p>
          <a:p>
            <a:r>
              <a:rPr lang="en-US" sz="2300" i="1" dirty="0" smtClean="0">
                <a:solidFill>
                  <a:srgbClr val="988430"/>
                </a:solidFill>
                <a:latin typeface="Times New Roman" pitchFamily="18" charset="0"/>
                <a:cs typeface="Times New Roman" pitchFamily="18" charset="0"/>
              </a:rPr>
              <a:t>So I prophesied as he commanded me, and the breath came into them, and they lived, and stood up upon their feet, an exceeding great army. </a:t>
            </a:r>
          </a:p>
          <a:p>
            <a:r>
              <a:rPr lang="en-US" sz="2300" i="1" dirty="0" smtClean="0">
                <a:solidFill>
                  <a:srgbClr val="988430"/>
                </a:solidFill>
                <a:latin typeface="Times New Roman" pitchFamily="18" charset="0"/>
                <a:cs typeface="Times New Roman" pitchFamily="18" charset="0"/>
              </a:rPr>
              <a:t>Then he said unto me, Son of man, these bones are the whole house of Israel: behold, they say, Our bones are dried, and our hope is lost: we are cut off for our parts.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88430"/>
                </a:solidFill>
                <a:latin typeface="Times New Roman" pitchFamily="18" charset="0"/>
                <a:cs typeface="Times New Roman" pitchFamily="18" charset="0"/>
              </a:rPr>
              <a:t>Ezekiel 37:1-14 cont.</a:t>
            </a:r>
            <a:endParaRPr lang="en-US" dirty="0"/>
          </a:p>
        </p:txBody>
      </p:sp>
      <p:sp>
        <p:nvSpPr>
          <p:cNvPr id="3" name="Content Placeholder 2"/>
          <p:cNvSpPr>
            <a:spLocks noGrp="1"/>
          </p:cNvSpPr>
          <p:nvPr>
            <p:ph idx="1"/>
          </p:nvPr>
        </p:nvSpPr>
        <p:spPr/>
        <p:txBody>
          <a:bodyPr/>
          <a:lstStyle/>
          <a:p>
            <a:r>
              <a:rPr lang="en-US" sz="2600" i="1" dirty="0" smtClean="0">
                <a:solidFill>
                  <a:srgbClr val="988430"/>
                </a:solidFill>
                <a:latin typeface="Times New Roman" pitchFamily="18" charset="0"/>
                <a:cs typeface="Times New Roman" pitchFamily="18" charset="0"/>
              </a:rPr>
              <a:t>Therefore prophesy and say unto them, Thus </a:t>
            </a:r>
            <a:r>
              <a:rPr lang="en-US" sz="2600" i="1" dirty="0" err="1" smtClean="0">
                <a:solidFill>
                  <a:srgbClr val="988430"/>
                </a:solidFill>
                <a:latin typeface="Times New Roman" pitchFamily="18" charset="0"/>
                <a:cs typeface="Times New Roman" pitchFamily="18" charset="0"/>
              </a:rPr>
              <a:t>saith</a:t>
            </a:r>
            <a:r>
              <a:rPr lang="en-US" sz="2600" i="1" dirty="0" smtClean="0">
                <a:solidFill>
                  <a:srgbClr val="988430"/>
                </a:solidFill>
                <a:latin typeface="Times New Roman" pitchFamily="18" charset="0"/>
                <a:cs typeface="Times New Roman" pitchFamily="18" charset="0"/>
              </a:rPr>
              <a:t> the Lord GOD; Behold, O my people, I will open your graves, and cause you to come up out of your graves, and bring you into the land of Israel. </a:t>
            </a:r>
          </a:p>
          <a:p>
            <a:r>
              <a:rPr lang="en-US" sz="2600" i="1" dirty="0" smtClean="0">
                <a:solidFill>
                  <a:srgbClr val="988430"/>
                </a:solidFill>
                <a:latin typeface="Times New Roman" pitchFamily="18" charset="0"/>
                <a:cs typeface="Times New Roman" pitchFamily="18" charset="0"/>
              </a:rPr>
              <a:t>And ye shall know that I [am] the LORD, when I have opened your graves, O my people, and brought you up out of your graves, </a:t>
            </a:r>
          </a:p>
          <a:p>
            <a:r>
              <a:rPr lang="en-US" sz="2600" i="1" dirty="0" smtClean="0">
                <a:solidFill>
                  <a:srgbClr val="988430"/>
                </a:solidFill>
                <a:latin typeface="Times New Roman" pitchFamily="18" charset="0"/>
                <a:cs typeface="Times New Roman" pitchFamily="18" charset="0"/>
              </a:rPr>
              <a:t>And shall put my spirit in you, and ye shall live, and I shall place you in your own land: then shall ye know that I the LORD have spoken [it], and performed [it], </a:t>
            </a:r>
            <a:r>
              <a:rPr lang="en-US" sz="2600" i="1" dirty="0" err="1" smtClean="0">
                <a:solidFill>
                  <a:srgbClr val="988430"/>
                </a:solidFill>
                <a:latin typeface="Times New Roman" pitchFamily="18" charset="0"/>
                <a:cs typeface="Times New Roman" pitchFamily="18" charset="0"/>
              </a:rPr>
              <a:t>saith</a:t>
            </a:r>
            <a:r>
              <a:rPr lang="en-US" sz="2600" i="1" dirty="0" smtClean="0">
                <a:solidFill>
                  <a:srgbClr val="988430"/>
                </a:solidFill>
                <a:latin typeface="Times New Roman" pitchFamily="18" charset="0"/>
                <a:cs typeface="Times New Roman" pitchFamily="18" charset="0"/>
              </a:rPr>
              <a:t> the LORD.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88430"/>
                </a:solidFill>
                <a:latin typeface="Times New Roman" pitchFamily="18" charset="0"/>
                <a:cs typeface="Times New Roman" pitchFamily="18" charset="0"/>
              </a:rPr>
              <a:t>Luke 4:3-4</a:t>
            </a:r>
            <a:endParaRPr lang="en-US" dirty="0"/>
          </a:p>
        </p:txBody>
      </p:sp>
      <p:sp>
        <p:nvSpPr>
          <p:cNvPr id="3" name="Content Placeholder 2"/>
          <p:cNvSpPr>
            <a:spLocks noGrp="1"/>
          </p:cNvSpPr>
          <p:nvPr>
            <p:ph idx="1"/>
          </p:nvPr>
        </p:nvSpPr>
        <p:spPr>
          <a:xfrm>
            <a:off x="457200" y="1828800"/>
            <a:ext cx="8229600" cy="4297363"/>
          </a:xfrm>
        </p:spPr>
        <p:txBody>
          <a:bodyPr/>
          <a:lstStyle/>
          <a:p>
            <a:r>
              <a:rPr lang="en-US" i="1" dirty="0" smtClean="0">
                <a:solidFill>
                  <a:srgbClr val="988430"/>
                </a:solidFill>
                <a:latin typeface="Times New Roman" pitchFamily="18" charset="0"/>
                <a:cs typeface="Times New Roman" pitchFamily="18" charset="0"/>
              </a:rPr>
              <a:t>And the devil said unto him, If thou be the Son of God, command this stone that it be made bread. </a:t>
            </a:r>
          </a:p>
          <a:p>
            <a:r>
              <a:rPr lang="en-US" i="1" dirty="0" smtClean="0">
                <a:solidFill>
                  <a:srgbClr val="988430"/>
                </a:solidFill>
                <a:latin typeface="Times New Roman" pitchFamily="18" charset="0"/>
                <a:cs typeface="Times New Roman" pitchFamily="18" charset="0"/>
              </a:rPr>
              <a:t>And Jesus answered him, saying, It is written, That man shall not live by bread alone, but by every word of God.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88430"/>
                </a:solidFill>
                <a:latin typeface="Times New Roman" pitchFamily="18" charset="0"/>
                <a:cs typeface="Times New Roman" pitchFamily="18" charset="0"/>
              </a:rPr>
              <a:t>Luke 5:1</a:t>
            </a:r>
            <a:endParaRPr lang="en-US" dirty="0"/>
          </a:p>
        </p:txBody>
      </p:sp>
      <p:sp>
        <p:nvSpPr>
          <p:cNvPr id="3" name="Content Placeholder 2"/>
          <p:cNvSpPr>
            <a:spLocks noGrp="1"/>
          </p:cNvSpPr>
          <p:nvPr>
            <p:ph idx="1"/>
          </p:nvPr>
        </p:nvSpPr>
        <p:spPr>
          <a:xfrm>
            <a:off x="457200" y="2743200"/>
            <a:ext cx="8229600" cy="3382963"/>
          </a:xfrm>
        </p:spPr>
        <p:txBody>
          <a:bodyPr/>
          <a:lstStyle/>
          <a:p>
            <a:r>
              <a:rPr lang="en-US" i="1" dirty="0" smtClean="0">
                <a:solidFill>
                  <a:srgbClr val="988430"/>
                </a:solidFill>
                <a:latin typeface="Times New Roman" pitchFamily="18" charset="0"/>
                <a:cs typeface="Times New Roman" pitchFamily="18" charset="0"/>
              </a:rPr>
              <a:t>And it came to pass, that, as the people pressed upon him to hear the word of God, he stood by the lake of </a:t>
            </a:r>
            <a:r>
              <a:rPr lang="en-US" i="1" dirty="0" err="1" smtClean="0">
                <a:solidFill>
                  <a:srgbClr val="988430"/>
                </a:solidFill>
                <a:latin typeface="Times New Roman" pitchFamily="18" charset="0"/>
                <a:cs typeface="Times New Roman" pitchFamily="18" charset="0"/>
              </a:rPr>
              <a:t>Gennesaret</a:t>
            </a:r>
            <a:r>
              <a:rPr lang="en-US" i="1" dirty="0" smtClean="0">
                <a:solidFill>
                  <a:srgbClr val="988430"/>
                </a:solidFill>
                <a:latin typeface="Times New Roman" pitchFamily="18" charset="0"/>
                <a:cs typeface="Times New Roman" pitchFamily="18" charset="0"/>
              </a:rPr>
              <a:t>, </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i="1" dirty="0" smtClean="0">
                <a:solidFill>
                  <a:srgbClr val="988430"/>
                </a:solidFill>
                <a:latin typeface="Times New Roman" pitchFamily="18" charset="0"/>
                <a:cs typeface="Times New Roman" pitchFamily="18" charset="0"/>
              </a:rPr>
              <a:t>Luke 8:11-15</a:t>
            </a:r>
            <a:endParaRPr lang="en-US" dirty="0"/>
          </a:p>
        </p:txBody>
      </p:sp>
      <p:sp>
        <p:nvSpPr>
          <p:cNvPr id="3" name="Content Placeholder 2"/>
          <p:cNvSpPr>
            <a:spLocks noGrp="1"/>
          </p:cNvSpPr>
          <p:nvPr>
            <p:ph idx="1"/>
          </p:nvPr>
        </p:nvSpPr>
        <p:spPr>
          <a:xfrm>
            <a:off x="457200" y="1295400"/>
            <a:ext cx="8229600" cy="5029200"/>
          </a:xfrm>
        </p:spPr>
        <p:txBody>
          <a:bodyPr/>
          <a:lstStyle/>
          <a:p>
            <a:r>
              <a:rPr lang="en-US" sz="2400" i="1" dirty="0" smtClean="0">
                <a:solidFill>
                  <a:srgbClr val="988430"/>
                </a:solidFill>
                <a:latin typeface="Times New Roman" pitchFamily="18" charset="0"/>
                <a:cs typeface="Times New Roman" pitchFamily="18" charset="0"/>
              </a:rPr>
              <a:t>Now the parable is this: The seed is the word of God. </a:t>
            </a:r>
          </a:p>
          <a:p>
            <a:r>
              <a:rPr lang="en-US" sz="2400" i="1" dirty="0" smtClean="0">
                <a:solidFill>
                  <a:srgbClr val="988430"/>
                </a:solidFill>
                <a:latin typeface="Times New Roman" pitchFamily="18" charset="0"/>
                <a:cs typeface="Times New Roman" pitchFamily="18" charset="0"/>
              </a:rPr>
              <a:t>Those by the way side are they that hear; then cometh the devil, and </a:t>
            </a:r>
            <a:r>
              <a:rPr lang="en-US" sz="2400" i="1" dirty="0" err="1" smtClean="0">
                <a:solidFill>
                  <a:srgbClr val="988430"/>
                </a:solidFill>
                <a:latin typeface="Times New Roman" pitchFamily="18" charset="0"/>
                <a:cs typeface="Times New Roman" pitchFamily="18" charset="0"/>
              </a:rPr>
              <a:t>taketh</a:t>
            </a:r>
            <a:r>
              <a:rPr lang="en-US" sz="2400" i="1" dirty="0" smtClean="0">
                <a:solidFill>
                  <a:srgbClr val="988430"/>
                </a:solidFill>
                <a:latin typeface="Times New Roman" pitchFamily="18" charset="0"/>
                <a:cs typeface="Times New Roman" pitchFamily="18" charset="0"/>
              </a:rPr>
              <a:t> away the word out of their hearts, lest they should believe and be saved. </a:t>
            </a:r>
          </a:p>
          <a:p>
            <a:r>
              <a:rPr lang="en-US" sz="2400" i="1" dirty="0" smtClean="0">
                <a:solidFill>
                  <a:srgbClr val="988430"/>
                </a:solidFill>
                <a:latin typeface="Times New Roman" pitchFamily="18" charset="0"/>
                <a:cs typeface="Times New Roman" pitchFamily="18" charset="0"/>
              </a:rPr>
              <a:t>They on the rock [are they], which, when they hear, receive the word with joy; and these have no root, which for a while believe, and in time of temptation fall away. </a:t>
            </a:r>
          </a:p>
          <a:p>
            <a:r>
              <a:rPr lang="en-US" sz="2400" i="1" dirty="0" smtClean="0">
                <a:solidFill>
                  <a:srgbClr val="988430"/>
                </a:solidFill>
                <a:latin typeface="Times New Roman" pitchFamily="18" charset="0"/>
                <a:cs typeface="Times New Roman" pitchFamily="18" charset="0"/>
              </a:rPr>
              <a:t>And that which fell among thorns are they, which, when they have heard, go forth, and are choked with cares and riches and pleasures of [this] life, and bring no fruit to perfection. </a:t>
            </a:r>
          </a:p>
          <a:p>
            <a:r>
              <a:rPr lang="en-US" sz="2400" i="1" dirty="0" smtClean="0">
                <a:solidFill>
                  <a:srgbClr val="988430"/>
                </a:solidFill>
                <a:latin typeface="Times New Roman" pitchFamily="18" charset="0"/>
                <a:cs typeface="Times New Roman" pitchFamily="18" charset="0"/>
              </a:rPr>
              <a:t>But that on the good ground are they, which in an honest and good heart, having heard the word, keep [it], and bring forth fruit with patience. </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88430"/>
                </a:solidFill>
                <a:latin typeface="Times New Roman" pitchFamily="18" charset="0"/>
                <a:cs typeface="Times New Roman" pitchFamily="18" charset="0"/>
              </a:rPr>
              <a:t>Luke 8:21</a:t>
            </a:r>
            <a:endParaRPr lang="en-US" dirty="0"/>
          </a:p>
        </p:txBody>
      </p:sp>
      <p:sp>
        <p:nvSpPr>
          <p:cNvPr id="3" name="Content Placeholder 2"/>
          <p:cNvSpPr>
            <a:spLocks noGrp="1"/>
          </p:cNvSpPr>
          <p:nvPr>
            <p:ph idx="1"/>
          </p:nvPr>
        </p:nvSpPr>
        <p:spPr>
          <a:xfrm>
            <a:off x="457200" y="2743200"/>
            <a:ext cx="8229600" cy="3382963"/>
          </a:xfrm>
        </p:spPr>
        <p:txBody>
          <a:bodyPr/>
          <a:lstStyle/>
          <a:p>
            <a:r>
              <a:rPr lang="en-US" i="1" dirty="0" smtClean="0">
                <a:solidFill>
                  <a:srgbClr val="988430"/>
                </a:solidFill>
                <a:latin typeface="Times New Roman" pitchFamily="18" charset="0"/>
                <a:cs typeface="Times New Roman" pitchFamily="18" charset="0"/>
              </a:rPr>
              <a:t>And he answered and said unto them, My mother and my brethren are these which hear the word of God, and do it. </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88430"/>
                </a:solidFill>
                <a:latin typeface="Times New Roman" pitchFamily="18" charset="0"/>
                <a:cs typeface="Times New Roman" pitchFamily="18" charset="0"/>
              </a:rPr>
              <a:t>Luke 11:28</a:t>
            </a:r>
            <a:endParaRPr lang="en-US" dirty="0"/>
          </a:p>
        </p:txBody>
      </p:sp>
      <p:sp>
        <p:nvSpPr>
          <p:cNvPr id="3" name="Content Placeholder 2"/>
          <p:cNvSpPr>
            <a:spLocks noGrp="1"/>
          </p:cNvSpPr>
          <p:nvPr>
            <p:ph idx="1"/>
          </p:nvPr>
        </p:nvSpPr>
        <p:spPr>
          <a:xfrm>
            <a:off x="457200" y="2590800"/>
            <a:ext cx="8229600" cy="3535363"/>
          </a:xfrm>
        </p:spPr>
        <p:txBody>
          <a:bodyPr/>
          <a:lstStyle/>
          <a:p>
            <a:r>
              <a:rPr lang="en-US" i="1" dirty="0" smtClean="0">
                <a:solidFill>
                  <a:srgbClr val="988430"/>
                </a:solidFill>
                <a:latin typeface="Times New Roman" pitchFamily="18" charset="0"/>
                <a:cs typeface="Times New Roman" pitchFamily="18" charset="0"/>
              </a:rPr>
              <a:t>But he said, Yea rather, blessed [are] they that hear the word of God, and keep it.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3"/>
          <p:cNvSpPr>
            <a:spLocks noGrp="1" noChangeArrowheads="1"/>
          </p:cNvSpPr>
          <p:nvPr>
            <p:ph idx="1"/>
          </p:nvPr>
        </p:nvSpPr>
        <p:spPr>
          <a:xfrm>
            <a:off x="228600" y="3581400"/>
            <a:ext cx="8686800" cy="2362200"/>
          </a:xfrm>
        </p:spPr>
        <p:txBody>
          <a:bodyPr/>
          <a:lstStyle/>
          <a:p>
            <a:pPr algn="ctr" eaLnBrk="1" hangingPunct="1">
              <a:buFontTx/>
              <a:buNone/>
            </a:pPr>
            <a:endParaRPr lang="en-US" i="1" dirty="0" smtClean="0">
              <a:latin typeface="Times New Roman" pitchFamily="18" charset="0"/>
              <a:cs typeface="Times New Roman" pitchFamily="18" charset="0"/>
            </a:endParaRPr>
          </a:p>
          <a:p>
            <a:pPr algn="ctr" eaLnBrk="1" hangingPunct="1">
              <a:buFontTx/>
              <a:buNone/>
            </a:pPr>
            <a:endParaRPr lang="en-US" i="1" dirty="0" smtClean="0">
              <a:latin typeface="Times New Roman" pitchFamily="18" charset="0"/>
              <a:cs typeface="Times New Roman" pitchFamily="18" charset="0"/>
            </a:endParaRPr>
          </a:p>
          <a:p>
            <a:pPr algn="ctr" eaLnBrk="1" hangingPunct="1">
              <a:buFontTx/>
              <a:buNone/>
            </a:pPr>
            <a:r>
              <a:rPr lang="en-US" i="1" dirty="0" smtClean="0">
                <a:latin typeface="Times New Roman" pitchFamily="18" charset="0"/>
                <a:cs typeface="Times New Roman" pitchFamily="18" charset="0"/>
              </a:rPr>
              <a:t>Walking in Wholeness and Holiness</a:t>
            </a:r>
            <a:endParaRPr lang="en-US" dirty="0" smtClean="0">
              <a:latin typeface="Times New Roman" pitchFamily="18" charset="0"/>
              <a:cs typeface="Times New Roman" pitchFamily="18" charset="0"/>
            </a:endParaRPr>
          </a:p>
        </p:txBody>
      </p:sp>
      <p:sp>
        <p:nvSpPr>
          <p:cNvPr id="4098" name="Rectangle 2"/>
          <p:cNvSpPr>
            <a:spLocks noGrp="1" noChangeArrowheads="1"/>
          </p:cNvSpPr>
          <p:nvPr>
            <p:ph type="title"/>
          </p:nvPr>
        </p:nvSpPr>
        <p:spPr>
          <a:xfrm>
            <a:off x="457200" y="990600"/>
            <a:ext cx="8229600" cy="1524000"/>
          </a:xfrm>
        </p:spPr>
        <p:txBody>
          <a:bodyPr/>
          <a:lstStyle/>
          <a:p>
            <a:pPr eaLnBrk="1" hangingPunct="1"/>
            <a:r>
              <a:rPr lang="en-US" i="1" smtClean="0">
                <a:solidFill>
                  <a:schemeClr val="tx1"/>
                </a:solidFill>
                <a:latin typeface="Times New Roman" pitchFamily="18" charset="0"/>
                <a:cs typeface="Times New Roman" pitchFamily="18" charset="0"/>
              </a:rPr>
              <a:t>The Good Shepherd Ministry</a:t>
            </a:r>
            <a:br>
              <a:rPr lang="en-US" i="1" smtClean="0">
                <a:solidFill>
                  <a:schemeClr val="tx1"/>
                </a:solidFill>
                <a:latin typeface="Times New Roman" pitchFamily="18" charset="0"/>
                <a:cs typeface="Times New Roman" pitchFamily="18" charset="0"/>
              </a:rPr>
            </a:br>
            <a:r>
              <a:rPr lang="en-US" sz="4000" i="1" smtClean="0">
                <a:solidFill>
                  <a:schemeClr val="tx1"/>
                </a:solidFill>
                <a:latin typeface="Times New Roman" pitchFamily="18" charset="0"/>
                <a:cs typeface="Times New Roman" pitchFamily="18" charset="0"/>
              </a:rPr>
              <a:t>Psalm 23</a:t>
            </a:r>
            <a:endParaRPr lang="en-US" i="1" smtClean="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88430"/>
                </a:solidFill>
                <a:latin typeface="Times New Roman" pitchFamily="18" charset="0"/>
                <a:cs typeface="Times New Roman" pitchFamily="18" charset="0"/>
              </a:rPr>
              <a:t>Acts 4:31</a:t>
            </a:r>
            <a:endParaRPr lang="en-US" dirty="0"/>
          </a:p>
        </p:txBody>
      </p:sp>
      <p:sp>
        <p:nvSpPr>
          <p:cNvPr id="3" name="Content Placeholder 2"/>
          <p:cNvSpPr>
            <a:spLocks noGrp="1"/>
          </p:cNvSpPr>
          <p:nvPr>
            <p:ph idx="1"/>
          </p:nvPr>
        </p:nvSpPr>
        <p:spPr>
          <a:xfrm>
            <a:off x="457200" y="2514600"/>
            <a:ext cx="8229600" cy="3611563"/>
          </a:xfrm>
        </p:spPr>
        <p:txBody>
          <a:bodyPr/>
          <a:lstStyle/>
          <a:p>
            <a:r>
              <a:rPr lang="en-US" i="1" dirty="0" smtClean="0">
                <a:solidFill>
                  <a:srgbClr val="988430"/>
                </a:solidFill>
                <a:latin typeface="Times New Roman" pitchFamily="18" charset="0"/>
                <a:cs typeface="Times New Roman" pitchFamily="18" charset="0"/>
              </a:rPr>
              <a:t>And when they had prayed, the place was shaken where they were assembled together; and they were all filled with the Holy Ghost, and they </a:t>
            </a:r>
            <a:r>
              <a:rPr lang="en-US" i="1" dirty="0" err="1" smtClean="0">
                <a:solidFill>
                  <a:srgbClr val="988430"/>
                </a:solidFill>
                <a:latin typeface="Times New Roman" pitchFamily="18" charset="0"/>
                <a:cs typeface="Times New Roman" pitchFamily="18" charset="0"/>
              </a:rPr>
              <a:t>spake</a:t>
            </a:r>
            <a:r>
              <a:rPr lang="en-US" i="1" dirty="0" smtClean="0">
                <a:solidFill>
                  <a:srgbClr val="988430"/>
                </a:solidFill>
                <a:latin typeface="Times New Roman" pitchFamily="18" charset="0"/>
                <a:cs typeface="Times New Roman" pitchFamily="18" charset="0"/>
              </a:rPr>
              <a:t> the word of God with boldness. </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88430"/>
                </a:solidFill>
                <a:latin typeface="Times New Roman" pitchFamily="18" charset="0"/>
                <a:cs typeface="Times New Roman" pitchFamily="18" charset="0"/>
              </a:rPr>
              <a:t>Acts 6:2</a:t>
            </a:r>
            <a:endParaRPr lang="en-US" dirty="0"/>
          </a:p>
        </p:txBody>
      </p:sp>
      <p:sp>
        <p:nvSpPr>
          <p:cNvPr id="3" name="Content Placeholder 2"/>
          <p:cNvSpPr>
            <a:spLocks noGrp="1"/>
          </p:cNvSpPr>
          <p:nvPr>
            <p:ph idx="1"/>
          </p:nvPr>
        </p:nvSpPr>
        <p:spPr>
          <a:xfrm>
            <a:off x="457200" y="2286000"/>
            <a:ext cx="8229600" cy="3840163"/>
          </a:xfrm>
        </p:spPr>
        <p:txBody>
          <a:bodyPr/>
          <a:lstStyle/>
          <a:p>
            <a:r>
              <a:rPr lang="en-US" i="1" dirty="0" smtClean="0">
                <a:solidFill>
                  <a:srgbClr val="988430"/>
                </a:solidFill>
                <a:latin typeface="Times New Roman" pitchFamily="18" charset="0"/>
                <a:cs typeface="Times New Roman" pitchFamily="18" charset="0"/>
              </a:rPr>
              <a:t>Then the twelve called the multitude of the disciples [unto them], and said, It is not reason that we should leave the word of God, and serve tables. </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88430"/>
                </a:solidFill>
                <a:latin typeface="Times New Roman" pitchFamily="18" charset="0"/>
                <a:cs typeface="Times New Roman" pitchFamily="18" charset="0"/>
              </a:rPr>
              <a:t>Acts 6:7</a:t>
            </a:r>
            <a:endParaRPr lang="en-US" dirty="0"/>
          </a:p>
        </p:txBody>
      </p:sp>
      <p:sp>
        <p:nvSpPr>
          <p:cNvPr id="3" name="Content Placeholder 2"/>
          <p:cNvSpPr>
            <a:spLocks noGrp="1"/>
          </p:cNvSpPr>
          <p:nvPr>
            <p:ph idx="1"/>
          </p:nvPr>
        </p:nvSpPr>
        <p:spPr>
          <a:xfrm>
            <a:off x="457200" y="2514600"/>
            <a:ext cx="8229600" cy="3611563"/>
          </a:xfrm>
        </p:spPr>
        <p:txBody>
          <a:bodyPr/>
          <a:lstStyle/>
          <a:p>
            <a:r>
              <a:rPr lang="en-US" i="1" dirty="0" smtClean="0">
                <a:solidFill>
                  <a:srgbClr val="988430"/>
                </a:solidFill>
                <a:latin typeface="Times New Roman" pitchFamily="18" charset="0"/>
                <a:cs typeface="Times New Roman" pitchFamily="18" charset="0"/>
              </a:rPr>
              <a:t>And the word of God increased; and the number of the disciples multiplied in Jerusalem greatly; and a great company of the priests were obedient to the faith. </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88430"/>
                </a:solidFill>
                <a:latin typeface="Times New Roman" pitchFamily="18" charset="0"/>
                <a:cs typeface="Times New Roman" pitchFamily="18" charset="0"/>
              </a:rPr>
              <a:t>Acts 8:14-16</a:t>
            </a:r>
            <a:endParaRPr lang="en-US" dirty="0"/>
          </a:p>
        </p:txBody>
      </p:sp>
      <p:sp>
        <p:nvSpPr>
          <p:cNvPr id="3" name="Content Placeholder 2"/>
          <p:cNvSpPr>
            <a:spLocks noGrp="1"/>
          </p:cNvSpPr>
          <p:nvPr>
            <p:ph idx="1"/>
          </p:nvPr>
        </p:nvSpPr>
        <p:spPr/>
        <p:txBody>
          <a:bodyPr/>
          <a:lstStyle/>
          <a:p>
            <a:r>
              <a:rPr lang="en-US" i="1" dirty="0" smtClean="0">
                <a:solidFill>
                  <a:srgbClr val="988430"/>
                </a:solidFill>
                <a:latin typeface="Times New Roman" pitchFamily="18" charset="0"/>
                <a:cs typeface="Times New Roman" pitchFamily="18" charset="0"/>
              </a:rPr>
              <a:t>Now when the apostles which were at Jerusalem heard that Samaria had received the word of God, they sent unto them Peter and John: </a:t>
            </a:r>
          </a:p>
          <a:p>
            <a:r>
              <a:rPr lang="en-US" i="1" dirty="0" smtClean="0">
                <a:solidFill>
                  <a:srgbClr val="988430"/>
                </a:solidFill>
                <a:latin typeface="Times New Roman" pitchFamily="18" charset="0"/>
                <a:cs typeface="Times New Roman" pitchFamily="18" charset="0"/>
              </a:rPr>
              <a:t>Who, when they were come down, prayed for them, that they might receive the Holy Ghost: </a:t>
            </a:r>
          </a:p>
          <a:p>
            <a:r>
              <a:rPr lang="en-US" i="1" dirty="0" smtClean="0">
                <a:solidFill>
                  <a:srgbClr val="988430"/>
                </a:solidFill>
                <a:latin typeface="Times New Roman" pitchFamily="18" charset="0"/>
                <a:cs typeface="Times New Roman" pitchFamily="18" charset="0"/>
              </a:rPr>
              <a:t>(For as yet he was fallen upon none of them: only they were baptized in the name of the Lord Jesus.) </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88430"/>
                </a:solidFill>
                <a:latin typeface="Times New Roman" pitchFamily="18" charset="0"/>
                <a:cs typeface="Times New Roman" pitchFamily="18" charset="0"/>
              </a:rPr>
              <a:t>Act 12:24</a:t>
            </a:r>
            <a:endParaRPr lang="en-US" dirty="0"/>
          </a:p>
        </p:txBody>
      </p:sp>
      <p:sp>
        <p:nvSpPr>
          <p:cNvPr id="3" name="Content Placeholder 2"/>
          <p:cNvSpPr>
            <a:spLocks noGrp="1"/>
          </p:cNvSpPr>
          <p:nvPr>
            <p:ph idx="1"/>
          </p:nvPr>
        </p:nvSpPr>
        <p:spPr>
          <a:xfrm>
            <a:off x="457200" y="2667000"/>
            <a:ext cx="8229600" cy="3459163"/>
          </a:xfrm>
        </p:spPr>
        <p:txBody>
          <a:bodyPr/>
          <a:lstStyle/>
          <a:p>
            <a:r>
              <a:rPr lang="en-US" sz="5400" i="1" dirty="0" smtClean="0">
                <a:solidFill>
                  <a:srgbClr val="988430"/>
                </a:solidFill>
                <a:latin typeface="Times New Roman" pitchFamily="18" charset="0"/>
                <a:cs typeface="Times New Roman" pitchFamily="18" charset="0"/>
              </a:rPr>
              <a:t>But the word of God         grew and multiplied. </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i="1" dirty="0" smtClean="0">
                <a:solidFill>
                  <a:srgbClr val="988430"/>
                </a:solidFill>
                <a:latin typeface="Times New Roman" pitchFamily="18" charset="0"/>
                <a:cs typeface="Times New Roman" pitchFamily="18" charset="0"/>
              </a:rPr>
              <a:t>Acts 13:6-12</a:t>
            </a:r>
            <a:endParaRPr lang="en-US" dirty="0"/>
          </a:p>
        </p:txBody>
      </p:sp>
      <p:sp>
        <p:nvSpPr>
          <p:cNvPr id="3" name="Content Placeholder 2"/>
          <p:cNvSpPr>
            <a:spLocks noGrp="1"/>
          </p:cNvSpPr>
          <p:nvPr>
            <p:ph idx="1"/>
          </p:nvPr>
        </p:nvSpPr>
        <p:spPr>
          <a:xfrm>
            <a:off x="457200" y="1143000"/>
            <a:ext cx="8229600" cy="5486400"/>
          </a:xfrm>
        </p:spPr>
        <p:txBody>
          <a:bodyPr/>
          <a:lstStyle/>
          <a:p>
            <a:r>
              <a:rPr lang="en-US" sz="2000" i="1" dirty="0" smtClean="0">
                <a:solidFill>
                  <a:srgbClr val="988430"/>
                </a:solidFill>
                <a:latin typeface="Times New Roman" pitchFamily="18" charset="0"/>
                <a:cs typeface="Times New Roman" pitchFamily="18" charset="0"/>
              </a:rPr>
              <a:t>And when they had gone through the isle unto </a:t>
            </a:r>
            <a:r>
              <a:rPr lang="en-US" sz="2000" i="1" dirty="0" err="1" smtClean="0">
                <a:solidFill>
                  <a:srgbClr val="988430"/>
                </a:solidFill>
                <a:latin typeface="Times New Roman" pitchFamily="18" charset="0"/>
                <a:cs typeface="Times New Roman" pitchFamily="18" charset="0"/>
              </a:rPr>
              <a:t>Paphos</a:t>
            </a:r>
            <a:r>
              <a:rPr lang="en-US" sz="2000" i="1" dirty="0" smtClean="0">
                <a:solidFill>
                  <a:srgbClr val="988430"/>
                </a:solidFill>
                <a:latin typeface="Times New Roman" pitchFamily="18" charset="0"/>
                <a:cs typeface="Times New Roman" pitchFamily="18" charset="0"/>
              </a:rPr>
              <a:t>, they found a certain sorcerer, a false prophet, a Jew, whose name [was] </a:t>
            </a:r>
            <a:r>
              <a:rPr lang="en-US" sz="2000" i="1" dirty="0" err="1" smtClean="0">
                <a:solidFill>
                  <a:srgbClr val="988430"/>
                </a:solidFill>
                <a:latin typeface="Times New Roman" pitchFamily="18" charset="0"/>
                <a:cs typeface="Times New Roman" pitchFamily="18" charset="0"/>
              </a:rPr>
              <a:t>Barjesus</a:t>
            </a:r>
            <a:r>
              <a:rPr lang="en-US" sz="2000" i="1" dirty="0" smtClean="0">
                <a:solidFill>
                  <a:srgbClr val="988430"/>
                </a:solidFill>
                <a:latin typeface="Times New Roman" pitchFamily="18" charset="0"/>
                <a:cs typeface="Times New Roman" pitchFamily="18" charset="0"/>
              </a:rPr>
              <a:t>: </a:t>
            </a:r>
          </a:p>
          <a:p>
            <a:r>
              <a:rPr lang="en-US" sz="2000" i="1" dirty="0" smtClean="0">
                <a:solidFill>
                  <a:srgbClr val="988430"/>
                </a:solidFill>
                <a:latin typeface="Times New Roman" pitchFamily="18" charset="0"/>
                <a:cs typeface="Times New Roman" pitchFamily="18" charset="0"/>
              </a:rPr>
              <a:t>Which was with the deputy of the country, </a:t>
            </a:r>
            <a:r>
              <a:rPr lang="en-US" sz="2000" i="1" dirty="0" err="1" smtClean="0">
                <a:solidFill>
                  <a:srgbClr val="988430"/>
                </a:solidFill>
                <a:latin typeface="Times New Roman" pitchFamily="18" charset="0"/>
                <a:cs typeface="Times New Roman" pitchFamily="18" charset="0"/>
              </a:rPr>
              <a:t>Sergius</a:t>
            </a:r>
            <a:r>
              <a:rPr lang="en-US" sz="2000" i="1" dirty="0" smtClean="0">
                <a:solidFill>
                  <a:srgbClr val="988430"/>
                </a:solidFill>
                <a:latin typeface="Times New Roman" pitchFamily="18" charset="0"/>
                <a:cs typeface="Times New Roman" pitchFamily="18" charset="0"/>
              </a:rPr>
              <a:t> </a:t>
            </a:r>
            <a:r>
              <a:rPr lang="en-US" sz="2000" i="1" dirty="0" err="1" smtClean="0">
                <a:solidFill>
                  <a:srgbClr val="988430"/>
                </a:solidFill>
                <a:latin typeface="Times New Roman" pitchFamily="18" charset="0"/>
                <a:cs typeface="Times New Roman" pitchFamily="18" charset="0"/>
              </a:rPr>
              <a:t>Paulus</a:t>
            </a:r>
            <a:r>
              <a:rPr lang="en-US" sz="2000" i="1" dirty="0" smtClean="0">
                <a:solidFill>
                  <a:srgbClr val="988430"/>
                </a:solidFill>
                <a:latin typeface="Times New Roman" pitchFamily="18" charset="0"/>
                <a:cs typeface="Times New Roman" pitchFamily="18" charset="0"/>
              </a:rPr>
              <a:t>, a prudent man; who called for Barnabas and Saul, and desired to hear the word of God. </a:t>
            </a:r>
          </a:p>
          <a:p>
            <a:r>
              <a:rPr lang="en-US" sz="2000" i="1" dirty="0" smtClean="0">
                <a:solidFill>
                  <a:srgbClr val="988430"/>
                </a:solidFill>
                <a:latin typeface="Times New Roman" pitchFamily="18" charset="0"/>
                <a:cs typeface="Times New Roman" pitchFamily="18" charset="0"/>
              </a:rPr>
              <a:t>But </a:t>
            </a:r>
            <a:r>
              <a:rPr lang="en-US" sz="2000" i="1" dirty="0" err="1" smtClean="0">
                <a:solidFill>
                  <a:srgbClr val="988430"/>
                </a:solidFill>
                <a:latin typeface="Times New Roman" pitchFamily="18" charset="0"/>
                <a:cs typeface="Times New Roman" pitchFamily="18" charset="0"/>
              </a:rPr>
              <a:t>Elymas</a:t>
            </a:r>
            <a:r>
              <a:rPr lang="en-US" sz="2000" i="1" dirty="0" smtClean="0">
                <a:solidFill>
                  <a:srgbClr val="988430"/>
                </a:solidFill>
                <a:latin typeface="Times New Roman" pitchFamily="18" charset="0"/>
                <a:cs typeface="Times New Roman" pitchFamily="18" charset="0"/>
              </a:rPr>
              <a:t> the sorcerer (for so is his name by interpretation) withstood them, seeking to turn away the deputy from the faith. </a:t>
            </a:r>
          </a:p>
          <a:p>
            <a:r>
              <a:rPr lang="en-US" sz="2000" i="1" dirty="0" smtClean="0">
                <a:solidFill>
                  <a:srgbClr val="988430"/>
                </a:solidFill>
                <a:latin typeface="Times New Roman" pitchFamily="18" charset="0"/>
                <a:cs typeface="Times New Roman" pitchFamily="18" charset="0"/>
              </a:rPr>
              <a:t>Then Saul, (who also [is called] Paul,) filled with the Holy Ghost, set his eyes on him, </a:t>
            </a:r>
          </a:p>
          <a:p>
            <a:r>
              <a:rPr lang="en-US" sz="2000" i="1" dirty="0" smtClean="0">
                <a:solidFill>
                  <a:srgbClr val="988430"/>
                </a:solidFill>
                <a:latin typeface="Times New Roman" pitchFamily="18" charset="0"/>
                <a:cs typeface="Times New Roman" pitchFamily="18" charset="0"/>
              </a:rPr>
              <a:t>And said, O full of all </a:t>
            </a:r>
            <a:r>
              <a:rPr lang="en-US" sz="2000" i="1" dirty="0" err="1" smtClean="0">
                <a:solidFill>
                  <a:srgbClr val="988430"/>
                </a:solidFill>
                <a:latin typeface="Times New Roman" pitchFamily="18" charset="0"/>
                <a:cs typeface="Times New Roman" pitchFamily="18" charset="0"/>
              </a:rPr>
              <a:t>subtilty</a:t>
            </a:r>
            <a:r>
              <a:rPr lang="en-US" sz="2000" i="1" dirty="0" smtClean="0">
                <a:solidFill>
                  <a:srgbClr val="988430"/>
                </a:solidFill>
                <a:latin typeface="Times New Roman" pitchFamily="18" charset="0"/>
                <a:cs typeface="Times New Roman" pitchFamily="18" charset="0"/>
              </a:rPr>
              <a:t> and all mischief, [thou] child of the devil, [thou] enemy of all righteousness, wilt thou not cease to pervert the right ways of the Lord? </a:t>
            </a:r>
          </a:p>
          <a:p>
            <a:r>
              <a:rPr lang="en-US" sz="2000" i="1" dirty="0" smtClean="0">
                <a:solidFill>
                  <a:srgbClr val="988430"/>
                </a:solidFill>
                <a:latin typeface="Times New Roman" pitchFamily="18" charset="0"/>
                <a:cs typeface="Times New Roman" pitchFamily="18" charset="0"/>
              </a:rPr>
              <a:t>And now, behold, the hand of the Lord [is] upon thee, and thou </a:t>
            </a:r>
            <a:r>
              <a:rPr lang="en-US" sz="2000" i="1" dirty="0" err="1" smtClean="0">
                <a:solidFill>
                  <a:srgbClr val="988430"/>
                </a:solidFill>
                <a:latin typeface="Times New Roman" pitchFamily="18" charset="0"/>
                <a:cs typeface="Times New Roman" pitchFamily="18" charset="0"/>
              </a:rPr>
              <a:t>shalt</a:t>
            </a:r>
            <a:r>
              <a:rPr lang="en-US" sz="2000" i="1" dirty="0" smtClean="0">
                <a:solidFill>
                  <a:srgbClr val="988430"/>
                </a:solidFill>
                <a:latin typeface="Times New Roman" pitchFamily="18" charset="0"/>
                <a:cs typeface="Times New Roman" pitchFamily="18" charset="0"/>
              </a:rPr>
              <a:t> be blind, not seeing the sun for a season. And immediately there fell on him a mist and a darkness; and he went about seeking some to lead him by the hand. </a:t>
            </a:r>
          </a:p>
          <a:p>
            <a:r>
              <a:rPr lang="en-US" sz="2000" i="1" dirty="0" smtClean="0">
                <a:solidFill>
                  <a:srgbClr val="988430"/>
                </a:solidFill>
                <a:latin typeface="Times New Roman" pitchFamily="18" charset="0"/>
                <a:cs typeface="Times New Roman" pitchFamily="18" charset="0"/>
              </a:rPr>
              <a:t>Then the deputy, when he saw what was done, believed, being astonished at the doctrine of the Lord.</a:t>
            </a:r>
            <a:endParaRPr lang="en-US" sz="2000" i="1" dirty="0">
              <a:solidFill>
                <a:srgbClr val="988430"/>
              </a:solidFill>
              <a:latin typeface="Times New Roman" pitchFamily="18" charset="0"/>
              <a:cs typeface="Times New Roman" pitchFamily="18" charset="0"/>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88430"/>
                </a:solidFill>
                <a:latin typeface="Times New Roman" pitchFamily="18" charset="0"/>
                <a:cs typeface="Times New Roman" pitchFamily="18" charset="0"/>
              </a:rPr>
              <a:t>Acts 13:43-46</a:t>
            </a:r>
            <a:endParaRPr lang="en-US" dirty="0"/>
          </a:p>
        </p:txBody>
      </p:sp>
      <p:sp>
        <p:nvSpPr>
          <p:cNvPr id="3" name="Content Placeholder 2"/>
          <p:cNvSpPr>
            <a:spLocks noGrp="1"/>
          </p:cNvSpPr>
          <p:nvPr>
            <p:ph idx="1"/>
          </p:nvPr>
        </p:nvSpPr>
        <p:spPr>
          <a:xfrm>
            <a:off x="457200" y="1600200"/>
            <a:ext cx="8229600" cy="4724400"/>
          </a:xfrm>
        </p:spPr>
        <p:txBody>
          <a:bodyPr/>
          <a:lstStyle/>
          <a:p>
            <a:r>
              <a:rPr lang="en-US" sz="2200" i="1" dirty="0" smtClean="0">
                <a:solidFill>
                  <a:srgbClr val="988430"/>
                </a:solidFill>
                <a:latin typeface="Times New Roman" pitchFamily="18" charset="0"/>
                <a:cs typeface="Times New Roman" pitchFamily="18" charset="0"/>
              </a:rPr>
              <a:t>Now when the congregation was broken up, many of the Jews and religious proselytes followed Paul and Barnabas: who, speaking to them, persuaded them to continue in the grace of God. </a:t>
            </a:r>
          </a:p>
          <a:p>
            <a:r>
              <a:rPr lang="en-US" sz="2200" i="1" dirty="0" smtClean="0">
                <a:solidFill>
                  <a:srgbClr val="988430"/>
                </a:solidFill>
                <a:latin typeface="Times New Roman" pitchFamily="18" charset="0"/>
                <a:cs typeface="Times New Roman" pitchFamily="18" charset="0"/>
              </a:rPr>
              <a:t>And the next </a:t>
            </a:r>
            <a:r>
              <a:rPr lang="en-US" sz="2200" i="1" dirty="0" err="1" smtClean="0">
                <a:solidFill>
                  <a:srgbClr val="988430"/>
                </a:solidFill>
                <a:latin typeface="Times New Roman" pitchFamily="18" charset="0"/>
                <a:cs typeface="Times New Roman" pitchFamily="18" charset="0"/>
              </a:rPr>
              <a:t>sabbath</a:t>
            </a:r>
            <a:r>
              <a:rPr lang="en-US" sz="2200" i="1" dirty="0" smtClean="0">
                <a:solidFill>
                  <a:srgbClr val="988430"/>
                </a:solidFill>
                <a:latin typeface="Times New Roman" pitchFamily="18" charset="0"/>
                <a:cs typeface="Times New Roman" pitchFamily="18" charset="0"/>
              </a:rPr>
              <a:t> day came almost the whole city together to hear the word of God. </a:t>
            </a:r>
          </a:p>
          <a:p>
            <a:r>
              <a:rPr lang="en-US" sz="2200" i="1" dirty="0" smtClean="0">
                <a:solidFill>
                  <a:srgbClr val="988430"/>
                </a:solidFill>
                <a:latin typeface="Times New Roman" pitchFamily="18" charset="0"/>
                <a:cs typeface="Times New Roman" pitchFamily="18" charset="0"/>
              </a:rPr>
              <a:t>But when the Jews saw the multitudes, they were filled with envy, and </a:t>
            </a:r>
            <a:r>
              <a:rPr lang="en-US" sz="2200" i="1" dirty="0" err="1" smtClean="0">
                <a:solidFill>
                  <a:srgbClr val="988430"/>
                </a:solidFill>
                <a:latin typeface="Times New Roman" pitchFamily="18" charset="0"/>
                <a:cs typeface="Times New Roman" pitchFamily="18" charset="0"/>
              </a:rPr>
              <a:t>spake</a:t>
            </a:r>
            <a:r>
              <a:rPr lang="en-US" sz="2200" i="1" dirty="0" smtClean="0">
                <a:solidFill>
                  <a:srgbClr val="988430"/>
                </a:solidFill>
                <a:latin typeface="Times New Roman" pitchFamily="18" charset="0"/>
                <a:cs typeface="Times New Roman" pitchFamily="18" charset="0"/>
              </a:rPr>
              <a:t> against those things which were spoken by Paul, contradicting and blaspheming. </a:t>
            </a:r>
          </a:p>
          <a:p>
            <a:r>
              <a:rPr lang="en-US" sz="2200" i="1" dirty="0" smtClean="0">
                <a:solidFill>
                  <a:srgbClr val="988430"/>
                </a:solidFill>
                <a:latin typeface="Times New Roman" pitchFamily="18" charset="0"/>
                <a:cs typeface="Times New Roman" pitchFamily="18" charset="0"/>
              </a:rPr>
              <a:t>Then Paul and Barnabas waxed bold, and said, It was necessary that the word of God should first have been spoken to you: but seeing ye put it from you, and judge yourselves unworthy of everlasting life, lo, we turn to the Gentiles. </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88430"/>
                </a:solidFill>
                <a:latin typeface="Times New Roman" pitchFamily="18" charset="0"/>
                <a:cs typeface="Times New Roman" pitchFamily="18" charset="0"/>
              </a:rPr>
              <a:t>Acts 17:11-14</a:t>
            </a:r>
            <a:endParaRPr lang="en-US" dirty="0"/>
          </a:p>
        </p:txBody>
      </p:sp>
      <p:sp>
        <p:nvSpPr>
          <p:cNvPr id="3" name="Content Placeholder 2"/>
          <p:cNvSpPr>
            <a:spLocks noGrp="1"/>
          </p:cNvSpPr>
          <p:nvPr>
            <p:ph idx="1"/>
          </p:nvPr>
        </p:nvSpPr>
        <p:spPr>
          <a:xfrm>
            <a:off x="457200" y="1371600"/>
            <a:ext cx="8229600" cy="5105400"/>
          </a:xfrm>
        </p:spPr>
        <p:txBody>
          <a:bodyPr/>
          <a:lstStyle/>
          <a:p>
            <a:r>
              <a:rPr lang="en-US" sz="2600" i="1" dirty="0" smtClean="0">
                <a:solidFill>
                  <a:srgbClr val="988430"/>
                </a:solidFill>
                <a:latin typeface="Times New Roman" pitchFamily="18" charset="0"/>
                <a:cs typeface="Times New Roman" pitchFamily="18" charset="0"/>
              </a:rPr>
              <a:t>These were more noble than those in Thessalonica, in that they received the word with all readiness of mind, and searched the scriptures daily, whether those things were so. </a:t>
            </a:r>
          </a:p>
          <a:p>
            <a:r>
              <a:rPr lang="en-US" sz="2600" i="1" dirty="0" smtClean="0">
                <a:solidFill>
                  <a:srgbClr val="988430"/>
                </a:solidFill>
                <a:latin typeface="Times New Roman" pitchFamily="18" charset="0"/>
                <a:cs typeface="Times New Roman" pitchFamily="18" charset="0"/>
              </a:rPr>
              <a:t>Therefore many of them believed; also of </a:t>
            </a:r>
            <a:r>
              <a:rPr lang="en-US" sz="2600" i="1" dirty="0" err="1" smtClean="0">
                <a:solidFill>
                  <a:srgbClr val="988430"/>
                </a:solidFill>
                <a:latin typeface="Times New Roman" pitchFamily="18" charset="0"/>
                <a:cs typeface="Times New Roman" pitchFamily="18" charset="0"/>
              </a:rPr>
              <a:t>honourable</a:t>
            </a:r>
            <a:r>
              <a:rPr lang="en-US" sz="2600" i="1" dirty="0" smtClean="0">
                <a:solidFill>
                  <a:srgbClr val="988430"/>
                </a:solidFill>
                <a:latin typeface="Times New Roman" pitchFamily="18" charset="0"/>
                <a:cs typeface="Times New Roman" pitchFamily="18" charset="0"/>
              </a:rPr>
              <a:t> women which were Greeks, and of men, not a few. </a:t>
            </a:r>
          </a:p>
          <a:p>
            <a:r>
              <a:rPr lang="en-US" sz="2600" i="1" dirty="0" smtClean="0">
                <a:solidFill>
                  <a:srgbClr val="988430"/>
                </a:solidFill>
                <a:latin typeface="Times New Roman" pitchFamily="18" charset="0"/>
                <a:cs typeface="Times New Roman" pitchFamily="18" charset="0"/>
              </a:rPr>
              <a:t>But when the Jews of Thessalonica had knowledge that the word of God was preached of Paul at Berea, they came thither also, and stirred up the people. </a:t>
            </a:r>
          </a:p>
          <a:p>
            <a:r>
              <a:rPr lang="en-US" sz="2600" i="1" dirty="0" smtClean="0">
                <a:solidFill>
                  <a:srgbClr val="988430"/>
                </a:solidFill>
                <a:latin typeface="Times New Roman" pitchFamily="18" charset="0"/>
                <a:cs typeface="Times New Roman" pitchFamily="18" charset="0"/>
              </a:rPr>
              <a:t>And then immediately the brethren sent away Paul to go as it were to the sea: but Silas and </a:t>
            </a:r>
            <a:r>
              <a:rPr lang="en-US" sz="2600" i="1" dirty="0" err="1" smtClean="0">
                <a:solidFill>
                  <a:srgbClr val="988430"/>
                </a:solidFill>
                <a:latin typeface="Times New Roman" pitchFamily="18" charset="0"/>
                <a:cs typeface="Times New Roman" pitchFamily="18" charset="0"/>
              </a:rPr>
              <a:t>Timotheus</a:t>
            </a:r>
            <a:r>
              <a:rPr lang="en-US" sz="2600" i="1" dirty="0" smtClean="0">
                <a:solidFill>
                  <a:srgbClr val="988430"/>
                </a:solidFill>
                <a:latin typeface="Times New Roman" pitchFamily="18" charset="0"/>
                <a:cs typeface="Times New Roman" pitchFamily="18" charset="0"/>
              </a:rPr>
              <a:t> abode there still. </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88430"/>
                </a:solidFill>
                <a:latin typeface="Times New Roman" pitchFamily="18" charset="0"/>
                <a:cs typeface="Times New Roman" pitchFamily="18" charset="0"/>
              </a:rPr>
              <a:t>Acts 18:9-11</a:t>
            </a:r>
            <a:endParaRPr lang="en-US" dirty="0"/>
          </a:p>
        </p:txBody>
      </p:sp>
      <p:sp>
        <p:nvSpPr>
          <p:cNvPr id="3" name="Content Placeholder 2"/>
          <p:cNvSpPr>
            <a:spLocks noGrp="1"/>
          </p:cNvSpPr>
          <p:nvPr>
            <p:ph idx="1"/>
          </p:nvPr>
        </p:nvSpPr>
        <p:spPr/>
        <p:txBody>
          <a:bodyPr/>
          <a:lstStyle/>
          <a:p>
            <a:r>
              <a:rPr lang="en-US" i="1" dirty="0" smtClean="0">
                <a:solidFill>
                  <a:srgbClr val="988430"/>
                </a:solidFill>
                <a:latin typeface="Times New Roman" pitchFamily="18" charset="0"/>
                <a:cs typeface="Times New Roman" pitchFamily="18" charset="0"/>
              </a:rPr>
              <a:t>Then </a:t>
            </a:r>
            <a:r>
              <a:rPr lang="en-US" i="1" dirty="0" err="1" smtClean="0">
                <a:solidFill>
                  <a:srgbClr val="988430"/>
                </a:solidFill>
                <a:latin typeface="Times New Roman" pitchFamily="18" charset="0"/>
                <a:cs typeface="Times New Roman" pitchFamily="18" charset="0"/>
              </a:rPr>
              <a:t>spake</a:t>
            </a:r>
            <a:r>
              <a:rPr lang="en-US" i="1" dirty="0" smtClean="0">
                <a:solidFill>
                  <a:srgbClr val="988430"/>
                </a:solidFill>
                <a:latin typeface="Times New Roman" pitchFamily="18" charset="0"/>
                <a:cs typeface="Times New Roman" pitchFamily="18" charset="0"/>
              </a:rPr>
              <a:t> the Lord to Paul in the night by a vision, Be not afraid, but speak, and hold not thy peace: </a:t>
            </a:r>
          </a:p>
          <a:p>
            <a:r>
              <a:rPr lang="en-US" i="1" dirty="0" smtClean="0">
                <a:solidFill>
                  <a:srgbClr val="988430"/>
                </a:solidFill>
                <a:latin typeface="Times New Roman" pitchFamily="18" charset="0"/>
                <a:cs typeface="Times New Roman" pitchFamily="18" charset="0"/>
              </a:rPr>
              <a:t>For I am with thee, and no man shall set on thee to hurt thee: for I have much people in this city. </a:t>
            </a:r>
          </a:p>
          <a:p>
            <a:r>
              <a:rPr lang="en-US" i="1" dirty="0" smtClean="0">
                <a:solidFill>
                  <a:srgbClr val="988430"/>
                </a:solidFill>
                <a:latin typeface="Times New Roman" pitchFamily="18" charset="0"/>
                <a:cs typeface="Times New Roman" pitchFamily="18" charset="0"/>
              </a:rPr>
              <a:t>And he continued [there] a year and six months, teaching the word of God among them. </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88430"/>
                </a:solidFill>
                <a:latin typeface="Times New Roman" pitchFamily="18" charset="0"/>
                <a:cs typeface="Times New Roman" pitchFamily="18" charset="0"/>
              </a:rPr>
              <a:t>Romans 10:13-17</a:t>
            </a:r>
            <a:endParaRPr lang="en-US" dirty="0"/>
          </a:p>
        </p:txBody>
      </p:sp>
      <p:sp>
        <p:nvSpPr>
          <p:cNvPr id="3" name="Content Placeholder 2"/>
          <p:cNvSpPr>
            <a:spLocks noGrp="1"/>
          </p:cNvSpPr>
          <p:nvPr>
            <p:ph idx="1"/>
          </p:nvPr>
        </p:nvSpPr>
        <p:spPr>
          <a:xfrm>
            <a:off x="457200" y="1600200"/>
            <a:ext cx="8229600" cy="4800600"/>
          </a:xfrm>
        </p:spPr>
        <p:txBody>
          <a:bodyPr/>
          <a:lstStyle/>
          <a:p>
            <a:r>
              <a:rPr lang="en-US" sz="2400" i="1" dirty="0" smtClean="0">
                <a:solidFill>
                  <a:srgbClr val="988430"/>
                </a:solidFill>
                <a:latin typeface="Times New Roman" pitchFamily="18" charset="0"/>
                <a:cs typeface="Times New Roman" pitchFamily="18" charset="0"/>
              </a:rPr>
              <a:t>For whosoever shall call upon the name of the Lord shall be saved. </a:t>
            </a:r>
          </a:p>
          <a:p>
            <a:r>
              <a:rPr lang="en-US" sz="2400" i="1" dirty="0" smtClean="0">
                <a:solidFill>
                  <a:srgbClr val="988430"/>
                </a:solidFill>
                <a:latin typeface="Times New Roman" pitchFamily="18" charset="0"/>
                <a:cs typeface="Times New Roman" pitchFamily="18" charset="0"/>
              </a:rPr>
              <a:t>How then shall they call on him in whom they have not believed? and how shall they believe in him of whom they have not heard? and how shall they hear without a preacher? </a:t>
            </a:r>
          </a:p>
          <a:p>
            <a:r>
              <a:rPr lang="en-US" sz="2400" i="1" dirty="0" smtClean="0">
                <a:solidFill>
                  <a:srgbClr val="988430"/>
                </a:solidFill>
                <a:latin typeface="Times New Roman" pitchFamily="18" charset="0"/>
                <a:cs typeface="Times New Roman" pitchFamily="18" charset="0"/>
              </a:rPr>
              <a:t>And how shall they preach, except they be sent? as it is written, How beautiful are the feet of them that preach the gospel of peace, and bring glad tidings of good things! </a:t>
            </a:r>
          </a:p>
          <a:p>
            <a:r>
              <a:rPr lang="en-US" sz="2400" i="1" dirty="0" smtClean="0">
                <a:solidFill>
                  <a:srgbClr val="988430"/>
                </a:solidFill>
                <a:latin typeface="Times New Roman" pitchFamily="18" charset="0"/>
                <a:cs typeface="Times New Roman" pitchFamily="18" charset="0"/>
              </a:rPr>
              <a:t>But they have not all obeyed the gospel. For </a:t>
            </a:r>
            <a:r>
              <a:rPr lang="en-US" sz="2400" i="1" dirty="0" err="1" smtClean="0">
                <a:solidFill>
                  <a:srgbClr val="988430"/>
                </a:solidFill>
                <a:latin typeface="Times New Roman" pitchFamily="18" charset="0"/>
                <a:cs typeface="Times New Roman" pitchFamily="18" charset="0"/>
              </a:rPr>
              <a:t>Esaias</a:t>
            </a:r>
            <a:r>
              <a:rPr lang="en-US" sz="2400" i="1" dirty="0" smtClean="0">
                <a:solidFill>
                  <a:srgbClr val="988430"/>
                </a:solidFill>
                <a:latin typeface="Times New Roman" pitchFamily="18" charset="0"/>
                <a:cs typeface="Times New Roman" pitchFamily="18" charset="0"/>
              </a:rPr>
              <a:t> </a:t>
            </a:r>
            <a:r>
              <a:rPr lang="en-US" sz="2400" i="1" dirty="0" err="1" smtClean="0">
                <a:solidFill>
                  <a:srgbClr val="988430"/>
                </a:solidFill>
                <a:latin typeface="Times New Roman" pitchFamily="18" charset="0"/>
                <a:cs typeface="Times New Roman" pitchFamily="18" charset="0"/>
              </a:rPr>
              <a:t>saith</a:t>
            </a:r>
            <a:r>
              <a:rPr lang="en-US" sz="2400" i="1" dirty="0" smtClean="0">
                <a:solidFill>
                  <a:srgbClr val="988430"/>
                </a:solidFill>
                <a:latin typeface="Times New Roman" pitchFamily="18" charset="0"/>
                <a:cs typeface="Times New Roman" pitchFamily="18" charset="0"/>
              </a:rPr>
              <a:t>, Lord, who hath believed our report? </a:t>
            </a:r>
          </a:p>
          <a:p>
            <a:r>
              <a:rPr lang="en-US" sz="2400" i="1" dirty="0" smtClean="0">
                <a:solidFill>
                  <a:srgbClr val="988430"/>
                </a:solidFill>
                <a:latin typeface="Times New Roman" pitchFamily="18" charset="0"/>
                <a:cs typeface="Times New Roman" pitchFamily="18" charset="0"/>
              </a:rPr>
              <a:t>So then faith [cometh] by hearing, and hearing by the word of God.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a:xfrm>
            <a:off x="304800" y="1295401"/>
            <a:ext cx="8458200" cy="2305050"/>
          </a:xfrm>
        </p:spPr>
        <p:txBody>
          <a:bodyPr/>
          <a:lstStyle/>
          <a:p>
            <a:pPr eaLnBrk="1" hangingPunct="1"/>
            <a:r>
              <a:rPr lang="en-US" sz="3600" dirty="0" smtClean="0">
                <a:solidFill>
                  <a:srgbClr val="988430"/>
                </a:solidFill>
                <a:latin typeface="Times New Roman" pitchFamily="18" charset="0"/>
                <a:cs typeface="Times New Roman" pitchFamily="18" charset="0"/>
              </a:rPr>
              <a:t>Sword of the Spirit</a:t>
            </a:r>
            <a:br>
              <a:rPr lang="en-US" sz="3600" dirty="0" smtClean="0">
                <a:solidFill>
                  <a:srgbClr val="988430"/>
                </a:solidFill>
                <a:latin typeface="Times New Roman" pitchFamily="18" charset="0"/>
                <a:cs typeface="Times New Roman" pitchFamily="18" charset="0"/>
              </a:rPr>
            </a:br>
            <a:r>
              <a:rPr lang="en-US" dirty="0" smtClean="0">
                <a:solidFill>
                  <a:srgbClr val="988430"/>
                </a:solidFill>
                <a:latin typeface="Times New Roman" pitchFamily="18" charset="0"/>
                <a:cs typeface="Times New Roman" pitchFamily="18" charset="0"/>
              </a:rPr>
              <a:t/>
            </a:r>
            <a:br>
              <a:rPr lang="en-US" dirty="0" smtClean="0">
                <a:solidFill>
                  <a:srgbClr val="988430"/>
                </a:solidFill>
                <a:latin typeface="Times New Roman" pitchFamily="18" charset="0"/>
                <a:cs typeface="Times New Roman" pitchFamily="18" charset="0"/>
              </a:rPr>
            </a:br>
            <a:endParaRPr lang="en-US" sz="3600" i="1" dirty="0" smtClean="0">
              <a:solidFill>
                <a:srgbClr val="988430"/>
              </a:solidFill>
              <a:latin typeface="Times New Roman" pitchFamily="18" charset="0"/>
              <a:cs typeface="Times New Roman" pitchFamily="18" charset="0"/>
            </a:endParaRPr>
          </a:p>
        </p:txBody>
      </p:sp>
      <p:sp>
        <p:nvSpPr>
          <p:cNvPr id="6147" name="Rectangle 3"/>
          <p:cNvSpPr>
            <a:spLocks noGrp="1" noChangeArrowheads="1"/>
          </p:cNvSpPr>
          <p:nvPr>
            <p:ph type="subTitle" idx="1"/>
          </p:nvPr>
        </p:nvSpPr>
        <p:spPr>
          <a:xfrm>
            <a:off x="1371600" y="5105400"/>
            <a:ext cx="6400800" cy="533400"/>
          </a:xfrm>
        </p:spPr>
        <p:txBody>
          <a:bodyPr/>
          <a:lstStyle/>
          <a:p>
            <a:pPr algn="l" eaLnBrk="1" hangingPunct="1"/>
            <a:endParaRPr lang="en-US" sz="1800" dirty="0" smtClean="0">
              <a:solidFill>
                <a:srgbClr val="988430"/>
              </a:solidFill>
              <a:latin typeface="Times New Roman" pitchFamily="18" charset="0"/>
              <a:cs typeface="Times New Roman" pitchFamily="18" charset="0"/>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88430"/>
                </a:solidFill>
                <a:latin typeface="Times New Roman" pitchFamily="18" charset="0"/>
                <a:cs typeface="Times New Roman" pitchFamily="18" charset="0"/>
              </a:rPr>
              <a:t>Acts 19:20</a:t>
            </a:r>
            <a:endParaRPr lang="en-US" dirty="0"/>
          </a:p>
        </p:txBody>
      </p:sp>
      <p:sp>
        <p:nvSpPr>
          <p:cNvPr id="3" name="Content Placeholder 2"/>
          <p:cNvSpPr>
            <a:spLocks noGrp="1"/>
          </p:cNvSpPr>
          <p:nvPr>
            <p:ph idx="1"/>
          </p:nvPr>
        </p:nvSpPr>
        <p:spPr>
          <a:xfrm>
            <a:off x="457200" y="2667000"/>
            <a:ext cx="8229600" cy="3459163"/>
          </a:xfrm>
        </p:spPr>
        <p:txBody>
          <a:bodyPr/>
          <a:lstStyle/>
          <a:p>
            <a:r>
              <a:rPr lang="en-US" sz="4400" i="1" dirty="0" smtClean="0">
                <a:solidFill>
                  <a:srgbClr val="988430"/>
                </a:solidFill>
                <a:latin typeface="Times New Roman" pitchFamily="18" charset="0"/>
                <a:cs typeface="Times New Roman" pitchFamily="18" charset="0"/>
              </a:rPr>
              <a:t>So mightily grew the word of God and prevailed. </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88430"/>
                </a:solidFill>
                <a:latin typeface="Times New Roman" pitchFamily="18" charset="0"/>
                <a:cs typeface="Times New Roman" pitchFamily="18" charset="0"/>
              </a:rPr>
              <a:t>Romans 1:16</a:t>
            </a:r>
            <a:endParaRPr lang="en-US" dirty="0"/>
          </a:p>
        </p:txBody>
      </p:sp>
      <p:sp>
        <p:nvSpPr>
          <p:cNvPr id="3" name="Content Placeholder 2"/>
          <p:cNvSpPr>
            <a:spLocks noGrp="1"/>
          </p:cNvSpPr>
          <p:nvPr>
            <p:ph idx="1"/>
          </p:nvPr>
        </p:nvSpPr>
        <p:spPr>
          <a:xfrm>
            <a:off x="457200" y="2057400"/>
            <a:ext cx="8229600" cy="4068763"/>
          </a:xfrm>
        </p:spPr>
        <p:txBody>
          <a:bodyPr/>
          <a:lstStyle/>
          <a:p>
            <a:r>
              <a:rPr lang="en-US" sz="4000" i="1" dirty="0" smtClean="0">
                <a:solidFill>
                  <a:srgbClr val="988430"/>
                </a:solidFill>
                <a:latin typeface="Times New Roman" pitchFamily="18" charset="0"/>
                <a:cs typeface="Times New Roman" pitchFamily="18" charset="0"/>
              </a:rPr>
              <a:t>For I am not ashamed of the gospel of Christ: for it is the power of God unto salvation to every one that believeth; to the Jew first, and also to the Greek. </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88430"/>
                </a:solidFill>
                <a:latin typeface="Times New Roman" pitchFamily="18" charset="0"/>
                <a:cs typeface="Times New Roman" pitchFamily="18" charset="0"/>
              </a:rPr>
              <a:t>Ephesians 6:17</a:t>
            </a:r>
            <a:endParaRPr lang="en-US" dirty="0"/>
          </a:p>
        </p:txBody>
      </p:sp>
      <p:sp>
        <p:nvSpPr>
          <p:cNvPr id="3" name="Content Placeholder 2"/>
          <p:cNvSpPr>
            <a:spLocks noGrp="1"/>
          </p:cNvSpPr>
          <p:nvPr>
            <p:ph idx="1"/>
          </p:nvPr>
        </p:nvSpPr>
        <p:spPr>
          <a:xfrm>
            <a:off x="457200" y="2514600"/>
            <a:ext cx="8229600" cy="3611563"/>
          </a:xfrm>
        </p:spPr>
        <p:txBody>
          <a:bodyPr/>
          <a:lstStyle/>
          <a:p>
            <a:r>
              <a:rPr lang="en-US" sz="4400" i="1" dirty="0" smtClean="0">
                <a:solidFill>
                  <a:srgbClr val="988430"/>
                </a:solidFill>
                <a:latin typeface="Times New Roman" pitchFamily="18" charset="0"/>
                <a:cs typeface="Times New Roman" pitchFamily="18" charset="0"/>
              </a:rPr>
              <a:t>And take the helmet of salvation, and the sword of the Spirit, which is the word of God: </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88430"/>
                </a:solidFill>
                <a:latin typeface="Times New Roman" pitchFamily="18" charset="0"/>
                <a:cs typeface="Times New Roman" pitchFamily="18" charset="0"/>
              </a:rPr>
              <a:t>I Thessalonians 2:13</a:t>
            </a:r>
            <a:endParaRPr lang="en-US" dirty="0"/>
          </a:p>
        </p:txBody>
      </p:sp>
      <p:sp>
        <p:nvSpPr>
          <p:cNvPr id="3" name="Content Placeholder 2"/>
          <p:cNvSpPr>
            <a:spLocks noGrp="1"/>
          </p:cNvSpPr>
          <p:nvPr>
            <p:ph idx="1"/>
          </p:nvPr>
        </p:nvSpPr>
        <p:spPr>
          <a:xfrm>
            <a:off x="457200" y="1981200"/>
            <a:ext cx="8229600" cy="4144963"/>
          </a:xfrm>
        </p:spPr>
        <p:txBody>
          <a:bodyPr/>
          <a:lstStyle/>
          <a:p>
            <a:r>
              <a:rPr lang="en-US" i="1" dirty="0" smtClean="0">
                <a:solidFill>
                  <a:srgbClr val="988430"/>
                </a:solidFill>
                <a:latin typeface="Times New Roman" pitchFamily="18" charset="0"/>
                <a:cs typeface="Times New Roman" pitchFamily="18" charset="0"/>
              </a:rPr>
              <a:t>For this cause also thank we God without ceasing, because, when ye received the word of God which ye heard of us, ye received [it] not [as] the word of men, but as it is in truth, the word of God, which effectually </a:t>
            </a:r>
            <a:r>
              <a:rPr lang="en-US" i="1" dirty="0" err="1" smtClean="0">
                <a:solidFill>
                  <a:srgbClr val="988430"/>
                </a:solidFill>
                <a:latin typeface="Times New Roman" pitchFamily="18" charset="0"/>
                <a:cs typeface="Times New Roman" pitchFamily="18" charset="0"/>
              </a:rPr>
              <a:t>worketh</a:t>
            </a:r>
            <a:r>
              <a:rPr lang="en-US" i="1" dirty="0" smtClean="0">
                <a:solidFill>
                  <a:srgbClr val="988430"/>
                </a:solidFill>
                <a:latin typeface="Times New Roman" pitchFamily="18" charset="0"/>
                <a:cs typeface="Times New Roman" pitchFamily="18" charset="0"/>
              </a:rPr>
              <a:t> also in you that believe. </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r>
              <a:rPr lang="en-US" i="1" dirty="0" smtClean="0">
                <a:solidFill>
                  <a:srgbClr val="988430"/>
                </a:solidFill>
                <a:latin typeface="Times New Roman" pitchFamily="18" charset="0"/>
                <a:cs typeface="Times New Roman" pitchFamily="18" charset="0"/>
              </a:rPr>
              <a:t>Hebrews 4.12</a:t>
            </a:r>
            <a:endParaRPr lang="en-US" dirty="0">
              <a:solidFill>
                <a:srgbClr val="988430"/>
              </a:solidFill>
            </a:endParaRPr>
          </a:p>
        </p:txBody>
      </p:sp>
      <p:sp>
        <p:nvSpPr>
          <p:cNvPr id="25603" name="Rectangle 3"/>
          <p:cNvSpPr>
            <a:spLocks noGrp="1" noChangeArrowheads="1"/>
          </p:cNvSpPr>
          <p:nvPr>
            <p:ph type="body" idx="1"/>
          </p:nvPr>
        </p:nvSpPr>
        <p:spPr>
          <a:xfrm>
            <a:off x="457200" y="2133600"/>
            <a:ext cx="8229600" cy="3992563"/>
          </a:xfrm>
        </p:spPr>
        <p:txBody>
          <a:bodyPr/>
          <a:lstStyle/>
          <a:p>
            <a:r>
              <a:rPr lang="en-US" i="1" dirty="0" smtClean="0">
                <a:solidFill>
                  <a:srgbClr val="988430"/>
                </a:solidFill>
                <a:latin typeface="Times New Roman" pitchFamily="18" charset="0"/>
                <a:cs typeface="Times New Roman" pitchFamily="18" charset="0"/>
              </a:rPr>
              <a:t>For the word of God [is] quick, and powerful, and sharper than any </a:t>
            </a:r>
            <a:r>
              <a:rPr lang="en-US" i="1" dirty="0" err="1" smtClean="0">
                <a:solidFill>
                  <a:srgbClr val="988430"/>
                </a:solidFill>
                <a:latin typeface="Times New Roman" pitchFamily="18" charset="0"/>
                <a:cs typeface="Times New Roman" pitchFamily="18" charset="0"/>
              </a:rPr>
              <a:t>twoedged</a:t>
            </a:r>
            <a:r>
              <a:rPr lang="en-US" i="1" dirty="0" smtClean="0">
                <a:solidFill>
                  <a:srgbClr val="988430"/>
                </a:solidFill>
                <a:latin typeface="Times New Roman" pitchFamily="18" charset="0"/>
                <a:cs typeface="Times New Roman" pitchFamily="18" charset="0"/>
              </a:rPr>
              <a:t> sword, piercing even to the dividing asunder of soul and spirit, and of the joints and marrow, and [is] a discerner of the thoughts and intents of the heart. </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88430"/>
                </a:solidFill>
                <a:latin typeface="Times New Roman" pitchFamily="18" charset="0"/>
                <a:cs typeface="Times New Roman" pitchFamily="18" charset="0"/>
              </a:rPr>
              <a:t>Hebrews 6:4-6</a:t>
            </a:r>
            <a:endParaRPr lang="en-US" dirty="0"/>
          </a:p>
        </p:txBody>
      </p:sp>
      <p:sp>
        <p:nvSpPr>
          <p:cNvPr id="3" name="Content Placeholder 2"/>
          <p:cNvSpPr>
            <a:spLocks noGrp="1"/>
          </p:cNvSpPr>
          <p:nvPr>
            <p:ph idx="1"/>
          </p:nvPr>
        </p:nvSpPr>
        <p:spPr>
          <a:xfrm>
            <a:off x="457200" y="1371600"/>
            <a:ext cx="8229600" cy="5029200"/>
          </a:xfrm>
        </p:spPr>
        <p:txBody>
          <a:bodyPr/>
          <a:lstStyle/>
          <a:p>
            <a:r>
              <a:rPr lang="en-US" i="1" dirty="0" smtClean="0">
                <a:solidFill>
                  <a:srgbClr val="988430"/>
                </a:solidFill>
                <a:latin typeface="Times New Roman" pitchFamily="18" charset="0"/>
                <a:cs typeface="Times New Roman" pitchFamily="18" charset="0"/>
              </a:rPr>
              <a:t>For [it is] impossible for those who were once enlightened, and have tasted of the heavenly gift, and were made partakers of the Holy Ghost, </a:t>
            </a:r>
          </a:p>
          <a:p>
            <a:r>
              <a:rPr lang="en-US" i="1" dirty="0" smtClean="0">
                <a:solidFill>
                  <a:srgbClr val="988430"/>
                </a:solidFill>
                <a:latin typeface="Times New Roman" pitchFamily="18" charset="0"/>
                <a:cs typeface="Times New Roman" pitchFamily="18" charset="0"/>
              </a:rPr>
              <a:t>And have tasted the good word of God, and the powers of the world to come, </a:t>
            </a:r>
          </a:p>
          <a:p>
            <a:r>
              <a:rPr lang="en-US" i="1" dirty="0" smtClean="0">
                <a:solidFill>
                  <a:srgbClr val="988430"/>
                </a:solidFill>
                <a:latin typeface="Times New Roman" pitchFamily="18" charset="0"/>
                <a:cs typeface="Times New Roman" pitchFamily="18" charset="0"/>
              </a:rPr>
              <a:t>If they shall fall away, to renew them again unto repentance; seeing they crucify to themselves the Son of God afresh, and put [him] to an open shame. </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88430"/>
                </a:solidFill>
                <a:latin typeface="Times New Roman" pitchFamily="18" charset="0"/>
                <a:cs typeface="Times New Roman" pitchFamily="18" charset="0"/>
              </a:rPr>
              <a:t>Hebrew 11:1-3</a:t>
            </a:r>
            <a:endParaRPr lang="en-US" dirty="0"/>
          </a:p>
        </p:txBody>
      </p:sp>
      <p:sp>
        <p:nvSpPr>
          <p:cNvPr id="3" name="Content Placeholder 2"/>
          <p:cNvSpPr>
            <a:spLocks noGrp="1"/>
          </p:cNvSpPr>
          <p:nvPr>
            <p:ph idx="1"/>
          </p:nvPr>
        </p:nvSpPr>
        <p:spPr>
          <a:xfrm>
            <a:off x="457200" y="2209800"/>
            <a:ext cx="8229600" cy="3916363"/>
          </a:xfrm>
        </p:spPr>
        <p:txBody>
          <a:bodyPr/>
          <a:lstStyle/>
          <a:p>
            <a:r>
              <a:rPr lang="en-US" i="1" dirty="0" smtClean="0">
                <a:solidFill>
                  <a:srgbClr val="988430"/>
                </a:solidFill>
                <a:latin typeface="Times New Roman" pitchFamily="18" charset="0"/>
                <a:cs typeface="Times New Roman" pitchFamily="18" charset="0"/>
              </a:rPr>
              <a:t>Now faith is the substance of things hoped for, the evidence of things not seen. </a:t>
            </a:r>
          </a:p>
          <a:p>
            <a:r>
              <a:rPr lang="en-US" i="1" dirty="0" smtClean="0">
                <a:solidFill>
                  <a:srgbClr val="988430"/>
                </a:solidFill>
                <a:latin typeface="Times New Roman" pitchFamily="18" charset="0"/>
                <a:cs typeface="Times New Roman" pitchFamily="18" charset="0"/>
              </a:rPr>
              <a:t>For by it the elders obtained a good report. </a:t>
            </a:r>
          </a:p>
          <a:p>
            <a:r>
              <a:rPr lang="en-US" i="1" dirty="0" smtClean="0">
                <a:solidFill>
                  <a:srgbClr val="988430"/>
                </a:solidFill>
                <a:latin typeface="Times New Roman" pitchFamily="18" charset="0"/>
                <a:cs typeface="Times New Roman" pitchFamily="18" charset="0"/>
              </a:rPr>
              <a:t>Through faith we understand that the worlds were framed by the word of God, so that things which are seen were not made of things which do appear. </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88430"/>
                </a:solidFill>
                <a:latin typeface="Times New Roman" pitchFamily="18" charset="0"/>
                <a:cs typeface="Times New Roman" pitchFamily="18" charset="0"/>
              </a:rPr>
              <a:t>Hebrews 13:7</a:t>
            </a:r>
            <a:endParaRPr lang="en-US" dirty="0"/>
          </a:p>
        </p:txBody>
      </p:sp>
      <p:sp>
        <p:nvSpPr>
          <p:cNvPr id="3" name="Content Placeholder 2"/>
          <p:cNvSpPr>
            <a:spLocks noGrp="1"/>
          </p:cNvSpPr>
          <p:nvPr>
            <p:ph idx="1"/>
          </p:nvPr>
        </p:nvSpPr>
        <p:spPr>
          <a:xfrm>
            <a:off x="457200" y="2438400"/>
            <a:ext cx="8229600" cy="3687763"/>
          </a:xfrm>
        </p:spPr>
        <p:txBody>
          <a:bodyPr/>
          <a:lstStyle/>
          <a:p>
            <a:r>
              <a:rPr lang="en-US" i="1" dirty="0" smtClean="0">
                <a:solidFill>
                  <a:srgbClr val="988430"/>
                </a:solidFill>
                <a:latin typeface="Times New Roman" pitchFamily="18" charset="0"/>
                <a:cs typeface="Times New Roman" pitchFamily="18" charset="0"/>
              </a:rPr>
              <a:t>Remember them which have the rule over you, who have spoken unto you the word of God: whose faith follow, considering the end of [their] conversation. </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88430"/>
                </a:solidFill>
                <a:latin typeface="Times New Roman" pitchFamily="18" charset="0"/>
                <a:cs typeface="Times New Roman" pitchFamily="18" charset="0"/>
              </a:rPr>
              <a:t>I Peter 1:22-23</a:t>
            </a:r>
            <a:endParaRPr lang="en-US" dirty="0"/>
          </a:p>
        </p:txBody>
      </p:sp>
      <p:sp>
        <p:nvSpPr>
          <p:cNvPr id="3" name="Content Placeholder 2"/>
          <p:cNvSpPr>
            <a:spLocks noGrp="1"/>
          </p:cNvSpPr>
          <p:nvPr>
            <p:ph idx="1"/>
          </p:nvPr>
        </p:nvSpPr>
        <p:spPr>
          <a:xfrm>
            <a:off x="457200" y="2286000"/>
            <a:ext cx="8229600" cy="3840163"/>
          </a:xfrm>
        </p:spPr>
        <p:txBody>
          <a:bodyPr/>
          <a:lstStyle/>
          <a:p>
            <a:r>
              <a:rPr lang="en-US" i="1" dirty="0" smtClean="0">
                <a:solidFill>
                  <a:srgbClr val="988430"/>
                </a:solidFill>
                <a:latin typeface="Times New Roman" pitchFamily="18" charset="0"/>
                <a:cs typeface="Times New Roman" pitchFamily="18" charset="0"/>
              </a:rPr>
              <a:t>Seeing ye have purified your souls in obeying the truth through the Spirit unto unfeigned love of the brethren, [see that ye] love one another with a pure heart fervently: </a:t>
            </a:r>
          </a:p>
          <a:p>
            <a:r>
              <a:rPr lang="en-US" i="1" dirty="0" smtClean="0">
                <a:solidFill>
                  <a:srgbClr val="988430"/>
                </a:solidFill>
                <a:latin typeface="Times New Roman" pitchFamily="18" charset="0"/>
                <a:cs typeface="Times New Roman" pitchFamily="18" charset="0"/>
              </a:rPr>
              <a:t>Being born again, not of corruptible seed, but of incorruptible, by the word of God, which </a:t>
            </a:r>
            <a:r>
              <a:rPr lang="en-US" i="1" dirty="0" err="1" smtClean="0">
                <a:solidFill>
                  <a:srgbClr val="988430"/>
                </a:solidFill>
                <a:latin typeface="Times New Roman" pitchFamily="18" charset="0"/>
                <a:cs typeface="Times New Roman" pitchFamily="18" charset="0"/>
              </a:rPr>
              <a:t>liveth</a:t>
            </a:r>
            <a:r>
              <a:rPr lang="en-US" i="1" dirty="0" smtClean="0">
                <a:solidFill>
                  <a:srgbClr val="988430"/>
                </a:solidFill>
                <a:latin typeface="Times New Roman" pitchFamily="18" charset="0"/>
                <a:cs typeface="Times New Roman" pitchFamily="18" charset="0"/>
              </a:rPr>
              <a:t> and </a:t>
            </a:r>
            <a:r>
              <a:rPr lang="en-US" i="1" dirty="0" err="1" smtClean="0">
                <a:solidFill>
                  <a:srgbClr val="988430"/>
                </a:solidFill>
                <a:latin typeface="Times New Roman" pitchFamily="18" charset="0"/>
                <a:cs typeface="Times New Roman" pitchFamily="18" charset="0"/>
              </a:rPr>
              <a:t>abideth</a:t>
            </a:r>
            <a:r>
              <a:rPr lang="en-US" i="1" dirty="0" smtClean="0">
                <a:solidFill>
                  <a:srgbClr val="988430"/>
                </a:solidFill>
                <a:latin typeface="Times New Roman" pitchFamily="18" charset="0"/>
                <a:cs typeface="Times New Roman" pitchFamily="18" charset="0"/>
              </a:rPr>
              <a:t> for ever. </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88430"/>
                </a:solidFill>
                <a:latin typeface="Times New Roman" pitchFamily="18" charset="0"/>
                <a:cs typeface="Times New Roman" pitchFamily="18" charset="0"/>
              </a:rPr>
              <a:t>II Peter 3:4-7</a:t>
            </a:r>
            <a:endParaRPr lang="en-US" dirty="0"/>
          </a:p>
        </p:txBody>
      </p:sp>
      <p:sp>
        <p:nvSpPr>
          <p:cNvPr id="3" name="Content Placeholder 2"/>
          <p:cNvSpPr>
            <a:spLocks noGrp="1"/>
          </p:cNvSpPr>
          <p:nvPr>
            <p:ph idx="1"/>
          </p:nvPr>
        </p:nvSpPr>
        <p:spPr/>
        <p:txBody>
          <a:bodyPr/>
          <a:lstStyle/>
          <a:p>
            <a:r>
              <a:rPr lang="en-US" sz="2400" i="1" dirty="0" smtClean="0">
                <a:solidFill>
                  <a:srgbClr val="988430"/>
                </a:solidFill>
                <a:latin typeface="Times New Roman" pitchFamily="18" charset="0"/>
                <a:cs typeface="Times New Roman" pitchFamily="18" charset="0"/>
              </a:rPr>
              <a:t>And saying, Where is the promise of his coming? for since the fathers fell asleep, all things continue as [they were] from the beginning of the creation. </a:t>
            </a:r>
          </a:p>
          <a:p>
            <a:r>
              <a:rPr lang="en-US" sz="2400" i="1" dirty="0" smtClean="0">
                <a:solidFill>
                  <a:srgbClr val="988430"/>
                </a:solidFill>
                <a:latin typeface="Times New Roman" pitchFamily="18" charset="0"/>
                <a:cs typeface="Times New Roman" pitchFamily="18" charset="0"/>
              </a:rPr>
              <a:t>For this they willingly are ignorant of, that by the word of God the heavens were of old, and the earth standing out of the water and in the water: </a:t>
            </a:r>
          </a:p>
          <a:p>
            <a:r>
              <a:rPr lang="en-US" sz="2400" i="1" dirty="0" smtClean="0">
                <a:solidFill>
                  <a:srgbClr val="988430"/>
                </a:solidFill>
                <a:latin typeface="Times New Roman" pitchFamily="18" charset="0"/>
                <a:cs typeface="Times New Roman" pitchFamily="18" charset="0"/>
              </a:rPr>
              <a:t>Whereby the world that then was, being overflowed with water, perished: </a:t>
            </a:r>
          </a:p>
          <a:p>
            <a:r>
              <a:rPr lang="en-US" sz="2400" i="1" dirty="0" smtClean="0">
                <a:solidFill>
                  <a:srgbClr val="988430"/>
                </a:solidFill>
                <a:latin typeface="Times New Roman" pitchFamily="18" charset="0"/>
                <a:cs typeface="Times New Roman" pitchFamily="18" charset="0"/>
              </a:rPr>
              <a:t>But the heavens and the earth, which are now, by the same word are kept in store, reserved unto fire against the day of judgment and perdition of ungodly men.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b="1" i="1" dirty="0">
                <a:solidFill>
                  <a:srgbClr val="988430"/>
                </a:solidFill>
                <a:latin typeface="Times New Roman" pitchFamily="18" charset="0"/>
                <a:cs typeface="Times New Roman" pitchFamily="18" charset="0"/>
              </a:rPr>
              <a:t>Put On Whole Armor of God</a:t>
            </a:r>
          </a:p>
        </p:txBody>
      </p:sp>
      <p:sp>
        <p:nvSpPr>
          <p:cNvPr id="7171" name="Rectangle 3"/>
          <p:cNvSpPr>
            <a:spLocks noGrp="1" noChangeArrowheads="1"/>
          </p:cNvSpPr>
          <p:nvPr>
            <p:ph type="body" idx="1"/>
          </p:nvPr>
        </p:nvSpPr>
        <p:spPr>
          <a:xfrm>
            <a:off x="457200" y="1524000"/>
            <a:ext cx="8229600" cy="4602163"/>
          </a:xfrm>
        </p:spPr>
        <p:txBody>
          <a:bodyPr/>
          <a:lstStyle/>
          <a:p>
            <a:r>
              <a:rPr lang="en-US" sz="2400" i="1" dirty="0">
                <a:solidFill>
                  <a:srgbClr val="988430"/>
                </a:solidFill>
                <a:latin typeface="Times New Roman" pitchFamily="18" charset="0"/>
                <a:cs typeface="Times New Roman" pitchFamily="18" charset="0"/>
              </a:rPr>
              <a:t>Eph 6:10  Finally, my brethren, be strong in the Lord, and in the power of his might. </a:t>
            </a:r>
          </a:p>
          <a:p>
            <a:r>
              <a:rPr lang="en-US" sz="2400" i="1" dirty="0">
                <a:solidFill>
                  <a:srgbClr val="988430"/>
                </a:solidFill>
                <a:latin typeface="Times New Roman" pitchFamily="18" charset="0"/>
                <a:cs typeface="Times New Roman" pitchFamily="18" charset="0"/>
              </a:rPr>
              <a:t>Eph 6:11  Put on the whole </a:t>
            </a:r>
            <a:r>
              <a:rPr lang="en-US" sz="2400" i="1" dirty="0" err="1">
                <a:solidFill>
                  <a:srgbClr val="988430"/>
                </a:solidFill>
                <a:latin typeface="Times New Roman" pitchFamily="18" charset="0"/>
                <a:cs typeface="Times New Roman" pitchFamily="18" charset="0"/>
              </a:rPr>
              <a:t>armour</a:t>
            </a:r>
            <a:r>
              <a:rPr lang="en-US" sz="2400" i="1" dirty="0">
                <a:solidFill>
                  <a:srgbClr val="988430"/>
                </a:solidFill>
                <a:latin typeface="Times New Roman" pitchFamily="18" charset="0"/>
                <a:cs typeface="Times New Roman" pitchFamily="18" charset="0"/>
              </a:rPr>
              <a:t> of God, that ye may be able to stand against the wiles of the devil. </a:t>
            </a:r>
          </a:p>
          <a:p>
            <a:r>
              <a:rPr lang="en-US" sz="2400" i="1" dirty="0">
                <a:solidFill>
                  <a:srgbClr val="988430"/>
                </a:solidFill>
                <a:latin typeface="Times New Roman" pitchFamily="18" charset="0"/>
                <a:cs typeface="Times New Roman" pitchFamily="18" charset="0"/>
              </a:rPr>
              <a:t>Eph 6:12  For we wrestle not against flesh and blood, but against principalities, against powers, against the rulers of the darkness of this world, against spiritual wickedness in high [places]. </a:t>
            </a:r>
          </a:p>
          <a:p>
            <a:r>
              <a:rPr lang="en-US" sz="2400" i="1" dirty="0">
                <a:solidFill>
                  <a:srgbClr val="988430"/>
                </a:solidFill>
                <a:latin typeface="Times New Roman" pitchFamily="18" charset="0"/>
                <a:cs typeface="Times New Roman" pitchFamily="18" charset="0"/>
              </a:rPr>
              <a:t>Eph 6:13  Wherefore take unto you the whole </a:t>
            </a:r>
            <a:r>
              <a:rPr lang="en-US" sz="2400" i="1" dirty="0" err="1">
                <a:solidFill>
                  <a:srgbClr val="988430"/>
                </a:solidFill>
                <a:latin typeface="Times New Roman" pitchFamily="18" charset="0"/>
                <a:cs typeface="Times New Roman" pitchFamily="18" charset="0"/>
              </a:rPr>
              <a:t>armour</a:t>
            </a:r>
            <a:r>
              <a:rPr lang="en-US" sz="2400" i="1" dirty="0">
                <a:solidFill>
                  <a:srgbClr val="988430"/>
                </a:solidFill>
                <a:latin typeface="Times New Roman" pitchFamily="18" charset="0"/>
                <a:cs typeface="Times New Roman" pitchFamily="18" charset="0"/>
              </a:rPr>
              <a:t> of God, that ye may be able to withstand in the evil day, and having done all, to stand. </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88430"/>
                </a:solidFill>
                <a:latin typeface="Times New Roman" pitchFamily="18" charset="0"/>
                <a:cs typeface="Times New Roman" pitchFamily="18" charset="0"/>
              </a:rPr>
              <a:t>I John 2:14</a:t>
            </a:r>
            <a:endParaRPr lang="en-US" dirty="0"/>
          </a:p>
        </p:txBody>
      </p:sp>
      <p:sp>
        <p:nvSpPr>
          <p:cNvPr id="3" name="Content Placeholder 2"/>
          <p:cNvSpPr>
            <a:spLocks noGrp="1"/>
          </p:cNvSpPr>
          <p:nvPr>
            <p:ph idx="1"/>
          </p:nvPr>
        </p:nvSpPr>
        <p:spPr>
          <a:xfrm>
            <a:off x="457200" y="2362200"/>
            <a:ext cx="8229600" cy="3763963"/>
          </a:xfrm>
        </p:spPr>
        <p:txBody>
          <a:bodyPr/>
          <a:lstStyle/>
          <a:p>
            <a:r>
              <a:rPr lang="en-US" i="1" dirty="0" smtClean="0">
                <a:solidFill>
                  <a:srgbClr val="988430"/>
                </a:solidFill>
                <a:latin typeface="Times New Roman" pitchFamily="18" charset="0"/>
                <a:cs typeface="Times New Roman" pitchFamily="18" charset="0"/>
              </a:rPr>
              <a:t>I have written unto you, fathers, because ye have known him [that is] from the beginning. I have written unto you, young men, because ye are strong, and the word of God </a:t>
            </a:r>
            <a:r>
              <a:rPr lang="en-US" i="1" dirty="0" err="1" smtClean="0">
                <a:solidFill>
                  <a:srgbClr val="988430"/>
                </a:solidFill>
                <a:latin typeface="Times New Roman" pitchFamily="18" charset="0"/>
                <a:cs typeface="Times New Roman" pitchFamily="18" charset="0"/>
              </a:rPr>
              <a:t>abideth</a:t>
            </a:r>
            <a:r>
              <a:rPr lang="en-US" i="1" dirty="0" smtClean="0">
                <a:solidFill>
                  <a:srgbClr val="988430"/>
                </a:solidFill>
                <a:latin typeface="Times New Roman" pitchFamily="18" charset="0"/>
                <a:cs typeface="Times New Roman" pitchFamily="18" charset="0"/>
              </a:rPr>
              <a:t> in you, and ye have overcome the wicked one. </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88430"/>
                </a:solidFill>
                <a:latin typeface="Times New Roman" pitchFamily="18" charset="0"/>
                <a:cs typeface="Times New Roman" pitchFamily="18" charset="0"/>
              </a:rPr>
              <a:t>Revelation 1:1-2</a:t>
            </a:r>
            <a:endParaRPr lang="en-US" dirty="0"/>
          </a:p>
        </p:txBody>
      </p:sp>
      <p:sp>
        <p:nvSpPr>
          <p:cNvPr id="3" name="Content Placeholder 2"/>
          <p:cNvSpPr>
            <a:spLocks noGrp="1"/>
          </p:cNvSpPr>
          <p:nvPr>
            <p:ph idx="1"/>
          </p:nvPr>
        </p:nvSpPr>
        <p:spPr/>
        <p:txBody>
          <a:bodyPr/>
          <a:lstStyle/>
          <a:p>
            <a:r>
              <a:rPr lang="en-US" i="1" dirty="0" smtClean="0">
                <a:solidFill>
                  <a:srgbClr val="988430"/>
                </a:solidFill>
                <a:latin typeface="Times New Roman" pitchFamily="18" charset="0"/>
                <a:cs typeface="Times New Roman" pitchFamily="18" charset="0"/>
              </a:rPr>
              <a:t>The Revelation of Jesus Christ, which God gave unto him, to </a:t>
            </a:r>
            <a:r>
              <a:rPr lang="en-US" i="1" dirty="0" err="1" smtClean="0">
                <a:solidFill>
                  <a:srgbClr val="988430"/>
                </a:solidFill>
                <a:latin typeface="Times New Roman" pitchFamily="18" charset="0"/>
                <a:cs typeface="Times New Roman" pitchFamily="18" charset="0"/>
              </a:rPr>
              <a:t>shew</a:t>
            </a:r>
            <a:r>
              <a:rPr lang="en-US" i="1" dirty="0" smtClean="0">
                <a:solidFill>
                  <a:srgbClr val="988430"/>
                </a:solidFill>
                <a:latin typeface="Times New Roman" pitchFamily="18" charset="0"/>
                <a:cs typeface="Times New Roman" pitchFamily="18" charset="0"/>
              </a:rPr>
              <a:t> unto his servants things which must shortly come to pass; and he sent and signified [it] by his angel unto his servant John: </a:t>
            </a:r>
          </a:p>
          <a:p>
            <a:r>
              <a:rPr lang="en-US" i="1" dirty="0" smtClean="0">
                <a:solidFill>
                  <a:srgbClr val="988430"/>
                </a:solidFill>
                <a:latin typeface="Times New Roman" pitchFamily="18" charset="0"/>
                <a:cs typeface="Times New Roman" pitchFamily="18" charset="0"/>
              </a:rPr>
              <a:t>Who bare record of the word of God, and of the testimony of Jesus Christ, and of all things that he saw. </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88430"/>
                </a:solidFill>
                <a:latin typeface="Times New Roman" pitchFamily="18" charset="0"/>
                <a:cs typeface="Times New Roman" pitchFamily="18" charset="0"/>
              </a:rPr>
              <a:t>Revelation 1:9</a:t>
            </a:r>
            <a:endParaRPr lang="en-US" dirty="0"/>
          </a:p>
        </p:txBody>
      </p:sp>
      <p:sp>
        <p:nvSpPr>
          <p:cNvPr id="3" name="Content Placeholder 2"/>
          <p:cNvSpPr>
            <a:spLocks noGrp="1"/>
          </p:cNvSpPr>
          <p:nvPr>
            <p:ph idx="1"/>
          </p:nvPr>
        </p:nvSpPr>
        <p:spPr>
          <a:xfrm>
            <a:off x="457200" y="2667000"/>
            <a:ext cx="8229600" cy="3459163"/>
          </a:xfrm>
        </p:spPr>
        <p:txBody>
          <a:bodyPr/>
          <a:lstStyle/>
          <a:p>
            <a:r>
              <a:rPr lang="en-US" i="1" dirty="0" smtClean="0">
                <a:solidFill>
                  <a:srgbClr val="988430"/>
                </a:solidFill>
                <a:latin typeface="Times New Roman" pitchFamily="18" charset="0"/>
                <a:cs typeface="Times New Roman" pitchFamily="18" charset="0"/>
              </a:rPr>
              <a:t>I John, who also am your brother, and companion in tribulation, and in the kingdom and patience of Jesus Christ, was in the isle that is called Patmos, for the word of God, and for the testimony of Jesus Christ. </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88430"/>
                </a:solidFill>
                <a:latin typeface="Times New Roman" pitchFamily="18" charset="0"/>
                <a:cs typeface="Times New Roman" pitchFamily="18" charset="0"/>
              </a:rPr>
              <a:t>Revelation 6:9-10</a:t>
            </a:r>
            <a:endParaRPr lang="en-US" dirty="0"/>
          </a:p>
        </p:txBody>
      </p:sp>
      <p:sp>
        <p:nvSpPr>
          <p:cNvPr id="3" name="Content Placeholder 2"/>
          <p:cNvSpPr>
            <a:spLocks noGrp="1"/>
          </p:cNvSpPr>
          <p:nvPr>
            <p:ph idx="1"/>
          </p:nvPr>
        </p:nvSpPr>
        <p:spPr>
          <a:xfrm>
            <a:off x="457200" y="1981200"/>
            <a:ext cx="8229600" cy="4144963"/>
          </a:xfrm>
        </p:spPr>
        <p:txBody>
          <a:bodyPr/>
          <a:lstStyle/>
          <a:p>
            <a:r>
              <a:rPr lang="en-US" i="1" dirty="0" smtClean="0">
                <a:solidFill>
                  <a:srgbClr val="988430"/>
                </a:solidFill>
                <a:latin typeface="Times New Roman" pitchFamily="18" charset="0"/>
                <a:cs typeface="Times New Roman" pitchFamily="18" charset="0"/>
              </a:rPr>
              <a:t>And when he had opened the fifth seal, I saw under the altar the souls of them that were slain for the word of God, and for the testimony which they held: </a:t>
            </a:r>
          </a:p>
          <a:p>
            <a:r>
              <a:rPr lang="en-US" i="1" dirty="0" smtClean="0">
                <a:solidFill>
                  <a:srgbClr val="988430"/>
                </a:solidFill>
                <a:latin typeface="Times New Roman" pitchFamily="18" charset="0"/>
                <a:cs typeface="Times New Roman" pitchFamily="18" charset="0"/>
              </a:rPr>
              <a:t>And they cried with a loud voice, saying, How long, O Lord, holy and true, dost thou not judge and avenge our blood on them that dwell on the earth? </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lstStyle/>
          <a:p>
            <a:r>
              <a:rPr lang="en-US" i="1" dirty="0" smtClean="0">
                <a:solidFill>
                  <a:srgbClr val="988430"/>
                </a:solidFill>
                <a:latin typeface="Times New Roman" pitchFamily="18" charset="0"/>
                <a:cs typeface="Times New Roman" pitchFamily="18" charset="0"/>
              </a:rPr>
              <a:t>Revelation 19:9-16</a:t>
            </a:r>
            <a:endParaRPr lang="en-US" dirty="0"/>
          </a:p>
        </p:txBody>
      </p:sp>
      <p:sp>
        <p:nvSpPr>
          <p:cNvPr id="3" name="Content Placeholder 2"/>
          <p:cNvSpPr>
            <a:spLocks noGrp="1"/>
          </p:cNvSpPr>
          <p:nvPr>
            <p:ph idx="1"/>
          </p:nvPr>
        </p:nvSpPr>
        <p:spPr>
          <a:xfrm>
            <a:off x="457200" y="1447800"/>
            <a:ext cx="8229600" cy="4800600"/>
          </a:xfrm>
        </p:spPr>
        <p:txBody>
          <a:bodyPr/>
          <a:lstStyle/>
          <a:p>
            <a:r>
              <a:rPr lang="en-US" sz="2400" i="1" dirty="0" smtClean="0">
                <a:solidFill>
                  <a:srgbClr val="988430"/>
                </a:solidFill>
                <a:latin typeface="Times New Roman" pitchFamily="18" charset="0"/>
                <a:cs typeface="Times New Roman" pitchFamily="18" charset="0"/>
              </a:rPr>
              <a:t>And he </a:t>
            </a:r>
            <a:r>
              <a:rPr lang="en-US" sz="2400" i="1" dirty="0" err="1" smtClean="0">
                <a:solidFill>
                  <a:srgbClr val="988430"/>
                </a:solidFill>
                <a:latin typeface="Times New Roman" pitchFamily="18" charset="0"/>
                <a:cs typeface="Times New Roman" pitchFamily="18" charset="0"/>
              </a:rPr>
              <a:t>saith</a:t>
            </a:r>
            <a:r>
              <a:rPr lang="en-US" sz="2400" i="1" dirty="0" smtClean="0">
                <a:solidFill>
                  <a:srgbClr val="988430"/>
                </a:solidFill>
                <a:latin typeface="Times New Roman" pitchFamily="18" charset="0"/>
                <a:cs typeface="Times New Roman" pitchFamily="18" charset="0"/>
              </a:rPr>
              <a:t> unto me, Write, Blessed [are] they which are called unto the marriage supper of the Lamb. And he </a:t>
            </a:r>
            <a:r>
              <a:rPr lang="en-US" sz="2400" i="1" dirty="0" err="1" smtClean="0">
                <a:solidFill>
                  <a:srgbClr val="988430"/>
                </a:solidFill>
                <a:latin typeface="Times New Roman" pitchFamily="18" charset="0"/>
                <a:cs typeface="Times New Roman" pitchFamily="18" charset="0"/>
              </a:rPr>
              <a:t>saith</a:t>
            </a:r>
            <a:r>
              <a:rPr lang="en-US" sz="2400" i="1" dirty="0" smtClean="0">
                <a:solidFill>
                  <a:srgbClr val="988430"/>
                </a:solidFill>
                <a:latin typeface="Times New Roman" pitchFamily="18" charset="0"/>
                <a:cs typeface="Times New Roman" pitchFamily="18" charset="0"/>
              </a:rPr>
              <a:t> unto me, These are the true sayings of God. </a:t>
            </a:r>
          </a:p>
          <a:p>
            <a:r>
              <a:rPr lang="en-US" sz="2400" i="1" dirty="0" smtClean="0">
                <a:solidFill>
                  <a:srgbClr val="988430"/>
                </a:solidFill>
                <a:latin typeface="Times New Roman" pitchFamily="18" charset="0"/>
                <a:cs typeface="Times New Roman" pitchFamily="18" charset="0"/>
              </a:rPr>
              <a:t>And I fell at his feet to worship him. And he said unto me, See [thou do it] not: I am thy </a:t>
            </a:r>
            <a:r>
              <a:rPr lang="en-US" sz="2400" i="1" dirty="0" err="1" smtClean="0">
                <a:solidFill>
                  <a:srgbClr val="988430"/>
                </a:solidFill>
                <a:latin typeface="Times New Roman" pitchFamily="18" charset="0"/>
                <a:cs typeface="Times New Roman" pitchFamily="18" charset="0"/>
              </a:rPr>
              <a:t>fellowservant</a:t>
            </a:r>
            <a:r>
              <a:rPr lang="en-US" sz="2400" i="1" dirty="0" smtClean="0">
                <a:solidFill>
                  <a:srgbClr val="988430"/>
                </a:solidFill>
                <a:latin typeface="Times New Roman" pitchFamily="18" charset="0"/>
                <a:cs typeface="Times New Roman" pitchFamily="18" charset="0"/>
              </a:rPr>
              <a:t>, and of thy brethren that have the testimony of Jesus: worship God: for the testimony of Jesus is the spirit of prophecy. </a:t>
            </a:r>
          </a:p>
          <a:p>
            <a:r>
              <a:rPr lang="en-US" sz="2400" i="1" dirty="0" smtClean="0">
                <a:solidFill>
                  <a:srgbClr val="988430"/>
                </a:solidFill>
                <a:latin typeface="Times New Roman" pitchFamily="18" charset="0"/>
                <a:cs typeface="Times New Roman" pitchFamily="18" charset="0"/>
              </a:rPr>
              <a:t>And I saw heaven opened, and behold a white horse; and he that sat upon him [was] called Faithful and True, and in righteousness he doth judge and make war. </a:t>
            </a:r>
          </a:p>
          <a:p>
            <a:r>
              <a:rPr lang="en-US" sz="2400" i="1" dirty="0" smtClean="0">
                <a:solidFill>
                  <a:srgbClr val="988430"/>
                </a:solidFill>
                <a:latin typeface="Times New Roman" pitchFamily="18" charset="0"/>
                <a:cs typeface="Times New Roman" pitchFamily="18" charset="0"/>
              </a:rPr>
              <a:t>His eyes [were] as a flame of fire, and on his head [were] many crowns; and he had a name written, that no man knew, but he himself. </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88430"/>
                </a:solidFill>
                <a:latin typeface="Times New Roman" pitchFamily="18" charset="0"/>
                <a:cs typeface="Times New Roman" pitchFamily="18" charset="0"/>
              </a:rPr>
              <a:t>Revelation 19:9-16 cont.</a:t>
            </a:r>
            <a:endParaRPr lang="en-US" dirty="0"/>
          </a:p>
        </p:txBody>
      </p:sp>
      <p:sp>
        <p:nvSpPr>
          <p:cNvPr id="3" name="Content Placeholder 2"/>
          <p:cNvSpPr>
            <a:spLocks noGrp="1"/>
          </p:cNvSpPr>
          <p:nvPr>
            <p:ph idx="1"/>
          </p:nvPr>
        </p:nvSpPr>
        <p:spPr/>
        <p:txBody>
          <a:bodyPr/>
          <a:lstStyle/>
          <a:p>
            <a:r>
              <a:rPr lang="en-US" sz="2400" i="1" dirty="0" smtClean="0">
                <a:solidFill>
                  <a:srgbClr val="988430"/>
                </a:solidFill>
                <a:latin typeface="Times New Roman" pitchFamily="18" charset="0"/>
                <a:cs typeface="Times New Roman" pitchFamily="18" charset="0"/>
              </a:rPr>
              <a:t>And he [was] clothed with a vesture dipped in blood: and his name is called </a:t>
            </a:r>
            <a:r>
              <a:rPr lang="en-US" sz="2400" b="1" i="1" dirty="0" smtClean="0">
                <a:solidFill>
                  <a:srgbClr val="988430"/>
                </a:solidFill>
                <a:latin typeface="Times New Roman" pitchFamily="18" charset="0"/>
                <a:cs typeface="Times New Roman" pitchFamily="18" charset="0"/>
              </a:rPr>
              <a:t>The Word of God</a:t>
            </a:r>
            <a:r>
              <a:rPr lang="en-US" sz="2400" i="1" dirty="0" smtClean="0">
                <a:solidFill>
                  <a:srgbClr val="988430"/>
                </a:solidFill>
                <a:latin typeface="Times New Roman" pitchFamily="18" charset="0"/>
                <a:cs typeface="Times New Roman" pitchFamily="18" charset="0"/>
              </a:rPr>
              <a:t>. </a:t>
            </a:r>
          </a:p>
          <a:p>
            <a:r>
              <a:rPr lang="en-US" sz="2400" i="1" dirty="0" smtClean="0">
                <a:solidFill>
                  <a:srgbClr val="988430"/>
                </a:solidFill>
                <a:latin typeface="Times New Roman" pitchFamily="18" charset="0"/>
                <a:cs typeface="Times New Roman" pitchFamily="18" charset="0"/>
              </a:rPr>
              <a:t>And the armies [which were] in heaven followed him upon white horses, clothed in fine linen, white and clean. </a:t>
            </a:r>
          </a:p>
          <a:p>
            <a:r>
              <a:rPr lang="en-US" sz="2400" b="1" i="1" dirty="0" smtClean="0">
                <a:solidFill>
                  <a:srgbClr val="988430"/>
                </a:solidFill>
                <a:latin typeface="Times New Roman" pitchFamily="18" charset="0"/>
                <a:cs typeface="Times New Roman" pitchFamily="18" charset="0"/>
              </a:rPr>
              <a:t>And out of his mouth </a:t>
            </a:r>
            <a:r>
              <a:rPr lang="en-US" sz="2400" b="1" i="1" dirty="0" err="1" smtClean="0">
                <a:solidFill>
                  <a:srgbClr val="988430"/>
                </a:solidFill>
                <a:latin typeface="Times New Roman" pitchFamily="18" charset="0"/>
                <a:cs typeface="Times New Roman" pitchFamily="18" charset="0"/>
              </a:rPr>
              <a:t>goeth</a:t>
            </a:r>
            <a:r>
              <a:rPr lang="en-US" sz="2400" b="1" i="1" dirty="0" smtClean="0">
                <a:solidFill>
                  <a:srgbClr val="988430"/>
                </a:solidFill>
                <a:latin typeface="Times New Roman" pitchFamily="18" charset="0"/>
                <a:cs typeface="Times New Roman" pitchFamily="18" charset="0"/>
              </a:rPr>
              <a:t> a sharp sword</a:t>
            </a:r>
            <a:r>
              <a:rPr lang="en-US" sz="2400" i="1" dirty="0" smtClean="0">
                <a:solidFill>
                  <a:srgbClr val="988430"/>
                </a:solidFill>
                <a:latin typeface="Times New Roman" pitchFamily="18" charset="0"/>
                <a:cs typeface="Times New Roman" pitchFamily="18" charset="0"/>
              </a:rPr>
              <a:t>, that with it he should smite the nations: and he shall rule them with a rod of iron: and he </a:t>
            </a:r>
            <a:r>
              <a:rPr lang="en-US" sz="2400" i="1" dirty="0" err="1" smtClean="0">
                <a:solidFill>
                  <a:srgbClr val="988430"/>
                </a:solidFill>
                <a:latin typeface="Times New Roman" pitchFamily="18" charset="0"/>
                <a:cs typeface="Times New Roman" pitchFamily="18" charset="0"/>
              </a:rPr>
              <a:t>treadeth</a:t>
            </a:r>
            <a:r>
              <a:rPr lang="en-US" sz="2400" i="1" dirty="0" smtClean="0">
                <a:solidFill>
                  <a:srgbClr val="988430"/>
                </a:solidFill>
                <a:latin typeface="Times New Roman" pitchFamily="18" charset="0"/>
                <a:cs typeface="Times New Roman" pitchFamily="18" charset="0"/>
              </a:rPr>
              <a:t> the winepress of the fierceness and wrath of Almighty God. </a:t>
            </a:r>
          </a:p>
          <a:p>
            <a:r>
              <a:rPr lang="en-US" sz="2400" i="1" dirty="0" smtClean="0">
                <a:solidFill>
                  <a:srgbClr val="988430"/>
                </a:solidFill>
                <a:latin typeface="Times New Roman" pitchFamily="18" charset="0"/>
                <a:cs typeface="Times New Roman" pitchFamily="18" charset="0"/>
              </a:rPr>
              <a:t>And he hath on [his] vesture and on his thigh a name written, KING OF KINGS, AND LORD OF LORDS. </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smtClean="0">
                <a:solidFill>
                  <a:srgbClr val="988430"/>
                </a:solidFill>
                <a:latin typeface="Times New Roman" pitchFamily="18" charset="0"/>
                <a:cs typeface="Times New Roman" pitchFamily="18" charset="0"/>
              </a:rPr>
              <a:t>Revelation 20:4</a:t>
            </a:r>
            <a:endParaRPr lang="en-US"/>
          </a:p>
        </p:txBody>
      </p:sp>
      <p:sp>
        <p:nvSpPr>
          <p:cNvPr id="3" name="Content Placeholder 2"/>
          <p:cNvSpPr>
            <a:spLocks noGrp="1"/>
          </p:cNvSpPr>
          <p:nvPr>
            <p:ph idx="1"/>
          </p:nvPr>
        </p:nvSpPr>
        <p:spPr/>
        <p:txBody>
          <a:bodyPr/>
          <a:lstStyle/>
          <a:p>
            <a:r>
              <a:rPr lang="en-US" i="1" dirty="0" smtClean="0">
                <a:solidFill>
                  <a:srgbClr val="988430"/>
                </a:solidFill>
                <a:latin typeface="Times New Roman" pitchFamily="18" charset="0"/>
                <a:cs typeface="Times New Roman" pitchFamily="18" charset="0"/>
              </a:rPr>
              <a:t>And I saw thrones, and they sat upon them, and judgment was given unto them: and [I saw] the souls of them that were beheaded for the witness of Jesus, and for the word of God, and which had not worshipped the beast, neither his image, neither had received [his] mark upon their foreheads, or in their hands; and they lived and reigned with Christ a thousand years. </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r>
              <a:rPr lang="en-US" i="1" dirty="0">
                <a:solidFill>
                  <a:srgbClr val="988430"/>
                </a:solidFill>
                <a:latin typeface="Times New Roman" pitchFamily="18" charset="0"/>
                <a:cs typeface="Times New Roman" pitchFamily="18" charset="0"/>
              </a:rPr>
              <a:t>Ephesians 6.14-20</a:t>
            </a:r>
          </a:p>
        </p:txBody>
      </p:sp>
      <p:sp>
        <p:nvSpPr>
          <p:cNvPr id="31747" name="Rectangle 3"/>
          <p:cNvSpPr>
            <a:spLocks noGrp="1" noChangeArrowheads="1"/>
          </p:cNvSpPr>
          <p:nvPr>
            <p:ph type="body" idx="1"/>
          </p:nvPr>
        </p:nvSpPr>
        <p:spPr>
          <a:xfrm>
            <a:off x="457200" y="1447800"/>
            <a:ext cx="8229600" cy="4876800"/>
          </a:xfrm>
        </p:spPr>
        <p:txBody>
          <a:bodyPr/>
          <a:lstStyle/>
          <a:p>
            <a:r>
              <a:rPr lang="en-US" sz="2100" i="1" dirty="0">
                <a:solidFill>
                  <a:srgbClr val="988430"/>
                </a:solidFill>
                <a:latin typeface="Times New Roman" pitchFamily="18" charset="0"/>
                <a:cs typeface="Times New Roman" pitchFamily="18" charset="0"/>
              </a:rPr>
              <a:t>Stand therefore, having your loins girt about with truth, and having on the breastplate of righteousness;</a:t>
            </a:r>
          </a:p>
          <a:p>
            <a:r>
              <a:rPr lang="en-US" sz="2100" i="1" dirty="0">
                <a:solidFill>
                  <a:srgbClr val="988430"/>
                </a:solidFill>
                <a:latin typeface="Times New Roman" pitchFamily="18" charset="0"/>
                <a:cs typeface="Times New Roman" pitchFamily="18" charset="0"/>
              </a:rPr>
              <a:t>And your feet shod with the preparation of the gospel of peace; </a:t>
            </a:r>
          </a:p>
          <a:p>
            <a:r>
              <a:rPr lang="en-US" sz="2100" i="1" dirty="0">
                <a:solidFill>
                  <a:srgbClr val="988430"/>
                </a:solidFill>
                <a:latin typeface="Times New Roman" pitchFamily="18" charset="0"/>
                <a:cs typeface="Times New Roman" pitchFamily="18" charset="0"/>
              </a:rPr>
              <a:t>Above all, taking the shield of faith, wherewith ye shall be able to quench all the fiery darts of the wicked. </a:t>
            </a:r>
          </a:p>
          <a:p>
            <a:r>
              <a:rPr lang="en-US" sz="2100" i="1" dirty="0">
                <a:solidFill>
                  <a:srgbClr val="988430"/>
                </a:solidFill>
                <a:latin typeface="Times New Roman" pitchFamily="18" charset="0"/>
                <a:cs typeface="Times New Roman" pitchFamily="18" charset="0"/>
              </a:rPr>
              <a:t>And take the helmet of salvation, and the sword of the Spirit, which is the word of God: </a:t>
            </a:r>
          </a:p>
          <a:p>
            <a:r>
              <a:rPr lang="en-US" sz="2100" i="1" dirty="0">
                <a:solidFill>
                  <a:srgbClr val="988430"/>
                </a:solidFill>
                <a:latin typeface="Times New Roman" pitchFamily="18" charset="0"/>
                <a:cs typeface="Times New Roman" pitchFamily="18" charset="0"/>
              </a:rPr>
              <a:t>Praying always with all prayer and supplication in the Spirit, and watching thereunto with all perseverance and supplication for all saints; </a:t>
            </a:r>
          </a:p>
          <a:p>
            <a:r>
              <a:rPr lang="en-US" sz="2100" i="1" dirty="0">
                <a:solidFill>
                  <a:srgbClr val="988430"/>
                </a:solidFill>
                <a:latin typeface="Times New Roman" pitchFamily="18" charset="0"/>
                <a:cs typeface="Times New Roman" pitchFamily="18" charset="0"/>
              </a:rPr>
              <a:t>And for me, that utterance may be given unto me, that I may open my mouth boldly, to make known the mystery of the gospel, </a:t>
            </a:r>
          </a:p>
          <a:p>
            <a:r>
              <a:rPr lang="en-US" sz="2100" i="1" dirty="0">
                <a:solidFill>
                  <a:srgbClr val="988430"/>
                </a:solidFill>
                <a:latin typeface="Times New Roman" pitchFamily="18" charset="0"/>
                <a:cs typeface="Times New Roman" pitchFamily="18" charset="0"/>
              </a:rPr>
              <a:t>For which I am an ambassador in bonds: that therein I may speak boldly, as I ought to speak.</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i="1" dirty="0" smtClean="0">
                <a:solidFill>
                  <a:srgbClr val="988430"/>
                </a:solidFill>
                <a:latin typeface="Times New Roman" pitchFamily="18" charset="0"/>
                <a:cs typeface="Times New Roman" pitchFamily="18" charset="0"/>
              </a:rPr>
              <a:t>John Gill’s Exposition of the Entire Bible</a:t>
            </a:r>
            <a:br>
              <a:rPr lang="en-US" sz="3600" i="1" dirty="0" smtClean="0">
                <a:solidFill>
                  <a:srgbClr val="988430"/>
                </a:solidFill>
                <a:latin typeface="Times New Roman" pitchFamily="18" charset="0"/>
                <a:cs typeface="Times New Roman" pitchFamily="18" charset="0"/>
              </a:rPr>
            </a:br>
            <a:r>
              <a:rPr lang="en-US" sz="2400" i="1" dirty="0" smtClean="0">
                <a:solidFill>
                  <a:srgbClr val="988430"/>
                </a:solidFill>
                <a:latin typeface="Times New Roman" pitchFamily="18" charset="0"/>
                <a:cs typeface="Times New Roman" pitchFamily="18" charset="0"/>
              </a:rPr>
              <a:t>Ephesians 6.17</a:t>
            </a:r>
            <a:endParaRPr lang="en-US" sz="2400" i="1" dirty="0">
              <a:solidFill>
                <a:srgbClr val="988430"/>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sz="2000" i="1" dirty="0" smtClean="0">
                <a:solidFill>
                  <a:srgbClr val="988430"/>
                </a:solidFill>
                <a:latin typeface="Times New Roman" pitchFamily="18" charset="0"/>
                <a:cs typeface="Times New Roman" pitchFamily="18" charset="0"/>
              </a:rPr>
              <a:t>and the sword of the Spirit, which is the word of God; the word of God is compared to a "sword", for its two edges, the law and Gospel; the one convicts of sin, and cuts to the heart for it, and the other cuts down all the goodliness of man; and the Scriptures in general are a sharp sword, in convincing of sin, reproving for it, and threatening with wrath and ruin, in refuting error and heresy, and repelling Satan's temptations, and will be used in the destruction of antichrist: and this word may be called "the sword of the Spirit", because it is not carnal, but of a spiritual nature; and is used by the spiritual man; and because the Holy Spirit, as the Ethiopic version here expresses it, is the author of it; and which he furnishes the saints with, and teaches them how to make use of, and makes it powerful and effectual. So the Jews say (t), the words of the law are like to a sword, and speak of </a:t>
            </a:r>
            <a:r>
              <a:rPr lang="he-IL" sz="2000" i="1" dirty="0" smtClean="0">
                <a:solidFill>
                  <a:srgbClr val="988430"/>
                </a:solidFill>
                <a:latin typeface="Times New Roman" pitchFamily="18" charset="0"/>
                <a:cs typeface="Times New Roman" pitchFamily="18" charset="0"/>
              </a:rPr>
              <a:t>חרב תורה</a:t>
            </a:r>
            <a:r>
              <a:rPr lang="en-US" sz="2000" i="1" dirty="0" smtClean="0">
                <a:solidFill>
                  <a:srgbClr val="988430"/>
                </a:solidFill>
                <a:latin typeface="Times New Roman" pitchFamily="18" charset="0"/>
                <a:cs typeface="Times New Roman" pitchFamily="18" charset="0"/>
              </a:rPr>
              <a:t> "the sword of the law" (u).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n-US" b="1" i="1" dirty="0" smtClean="0">
                <a:solidFill>
                  <a:srgbClr val="988430"/>
                </a:solidFill>
                <a:latin typeface="Times New Roman" pitchFamily="18" charset="0"/>
                <a:cs typeface="Times New Roman" pitchFamily="18" charset="0"/>
              </a:rPr>
              <a:t>Sword of the Spirit</a:t>
            </a:r>
            <a:endParaRPr lang="en-US" b="1" i="1" dirty="0">
              <a:solidFill>
                <a:srgbClr val="988430"/>
              </a:solidFill>
              <a:latin typeface="Times New Roman" pitchFamily="18" charset="0"/>
              <a:cs typeface="Times New Roman" pitchFamily="18" charset="0"/>
            </a:endParaRPr>
          </a:p>
        </p:txBody>
      </p:sp>
      <p:sp>
        <p:nvSpPr>
          <p:cNvPr id="8195" name="Rectangle 3"/>
          <p:cNvSpPr>
            <a:spLocks noGrp="1" noChangeArrowheads="1"/>
          </p:cNvSpPr>
          <p:nvPr>
            <p:ph type="body" idx="1"/>
          </p:nvPr>
        </p:nvSpPr>
        <p:spPr>
          <a:xfrm>
            <a:off x="457200" y="2819400"/>
            <a:ext cx="8229600" cy="3306763"/>
          </a:xfrm>
        </p:spPr>
        <p:txBody>
          <a:bodyPr/>
          <a:lstStyle/>
          <a:p>
            <a:r>
              <a:rPr lang="en-US" dirty="0">
                <a:solidFill>
                  <a:srgbClr val="988430"/>
                </a:solidFill>
                <a:latin typeface="Times New Roman" pitchFamily="18" charset="0"/>
                <a:cs typeface="Times New Roman" pitchFamily="18" charset="0"/>
              </a:rPr>
              <a:t>Eph </a:t>
            </a:r>
            <a:r>
              <a:rPr lang="en-US" dirty="0" smtClean="0">
                <a:solidFill>
                  <a:srgbClr val="988430"/>
                </a:solidFill>
                <a:latin typeface="Times New Roman" pitchFamily="18" charset="0"/>
                <a:cs typeface="Times New Roman" pitchFamily="18" charset="0"/>
              </a:rPr>
              <a:t>6:17    </a:t>
            </a:r>
            <a:r>
              <a:rPr lang="en-US" i="1" dirty="0" smtClean="0">
                <a:solidFill>
                  <a:srgbClr val="988430"/>
                </a:solidFill>
                <a:latin typeface="Times New Roman" pitchFamily="18" charset="0"/>
                <a:cs typeface="Times New Roman" pitchFamily="18" charset="0"/>
              </a:rPr>
              <a:t>the sword of the Spirit,                    </a:t>
            </a:r>
          </a:p>
          <a:p>
            <a:pPr>
              <a:buNone/>
            </a:pPr>
            <a:r>
              <a:rPr lang="en-US" i="1" dirty="0" smtClean="0">
                <a:solidFill>
                  <a:srgbClr val="988430"/>
                </a:solidFill>
                <a:latin typeface="Times New Roman" pitchFamily="18" charset="0"/>
                <a:cs typeface="Times New Roman" pitchFamily="18" charset="0"/>
              </a:rPr>
              <a:t>                                which is the word of God: </a:t>
            </a:r>
            <a:endParaRPr lang="en-US" dirty="0">
              <a:solidFill>
                <a:srgbClr val="988430"/>
              </a:solidFill>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88430"/>
                </a:solidFill>
                <a:latin typeface="Times New Roman" pitchFamily="18" charset="0"/>
                <a:cs typeface="Times New Roman" pitchFamily="18" charset="0"/>
              </a:rPr>
              <a:t>The Word of the Lord is Powerful</a:t>
            </a:r>
            <a:endParaRPr lang="en-US" dirty="0"/>
          </a:p>
        </p:txBody>
      </p:sp>
      <p:sp>
        <p:nvSpPr>
          <p:cNvPr id="3" name="Content Placeholder 2"/>
          <p:cNvSpPr>
            <a:spLocks noGrp="1"/>
          </p:cNvSpPr>
          <p:nvPr>
            <p:ph idx="1"/>
          </p:nvPr>
        </p:nvSpPr>
        <p:spPr>
          <a:xfrm>
            <a:off x="457200" y="2514600"/>
            <a:ext cx="8229600" cy="3611563"/>
          </a:xfrm>
        </p:spPr>
        <p:txBody>
          <a:bodyPr/>
          <a:lstStyle/>
          <a:p>
            <a:r>
              <a:rPr lang="en-US" i="1" dirty="0" smtClean="0">
                <a:solidFill>
                  <a:srgbClr val="988430"/>
                </a:solidFill>
                <a:latin typeface="Times New Roman" pitchFamily="18" charset="0"/>
                <a:cs typeface="Times New Roman" pitchFamily="18" charset="0"/>
              </a:rPr>
              <a:t>Powerful is the Word that goes forth in Truth.</a:t>
            </a:r>
          </a:p>
          <a:p>
            <a:r>
              <a:rPr lang="en-US" i="1" dirty="0" smtClean="0">
                <a:solidFill>
                  <a:srgbClr val="988430"/>
                </a:solidFill>
                <a:latin typeface="Times New Roman" pitchFamily="18" charset="0"/>
                <a:cs typeface="Times New Roman" pitchFamily="18" charset="0"/>
              </a:rPr>
              <a:t>It is </a:t>
            </a:r>
          </a:p>
          <a:p>
            <a:pPr lvl="1"/>
            <a:r>
              <a:rPr lang="en-US" i="1" dirty="0" smtClean="0">
                <a:solidFill>
                  <a:srgbClr val="988430"/>
                </a:solidFill>
                <a:latin typeface="Times New Roman" pitchFamily="18" charset="0"/>
                <a:cs typeface="Times New Roman" pitchFamily="18" charset="0"/>
              </a:rPr>
              <a:t>Creative for life  (Genesis 1)</a:t>
            </a:r>
          </a:p>
          <a:p>
            <a:pPr lvl="1"/>
            <a:r>
              <a:rPr lang="en-US" i="1" dirty="0" smtClean="0">
                <a:solidFill>
                  <a:srgbClr val="988430"/>
                </a:solidFill>
                <a:latin typeface="Times New Roman" pitchFamily="18" charset="0"/>
                <a:cs typeface="Times New Roman" pitchFamily="18" charset="0"/>
              </a:rPr>
              <a:t>Life for they dying (Luke 23.42-43)</a:t>
            </a:r>
          </a:p>
          <a:p>
            <a:pPr lvl="1"/>
            <a:r>
              <a:rPr lang="en-US" i="1" dirty="0" smtClean="0">
                <a:solidFill>
                  <a:srgbClr val="988430"/>
                </a:solidFill>
                <a:latin typeface="Times New Roman" pitchFamily="18" charset="0"/>
                <a:cs typeface="Times New Roman" pitchFamily="18" charset="0"/>
              </a:rPr>
              <a:t>Balm for the wounded (Jeremiah 51.8)</a:t>
            </a:r>
          </a:p>
          <a:p>
            <a:pPr lvl="1"/>
            <a:r>
              <a:rPr lang="en-US" i="1" dirty="0" smtClean="0">
                <a:solidFill>
                  <a:srgbClr val="988430"/>
                </a:solidFill>
                <a:latin typeface="Times New Roman" pitchFamily="18" charset="0"/>
                <a:cs typeface="Times New Roman" pitchFamily="18" charset="0"/>
              </a:rPr>
              <a:t>Resurrection for the dead (John 11.43)</a:t>
            </a:r>
          </a:p>
          <a:p>
            <a:pPr lvl="1"/>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88430"/>
                </a:solidFill>
                <a:latin typeface="Times New Roman" pitchFamily="18" charset="0"/>
                <a:cs typeface="Times New Roman" pitchFamily="18" charset="0"/>
              </a:rPr>
              <a:t>Genesis 1:1-27</a:t>
            </a:r>
            <a:endParaRPr lang="en-US" dirty="0"/>
          </a:p>
        </p:txBody>
      </p:sp>
      <p:sp>
        <p:nvSpPr>
          <p:cNvPr id="3" name="Content Placeholder 2"/>
          <p:cNvSpPr>
            <a:spLocks noGrp="1"/>
          </p:cNvSpPr>
          <p:nvPr>
            <p:ph idx="1"/>
          </p:nvPr>
        </p:nvSpPr>
        <p:spPr/>
        <p:txBody>
          <a:bodyPr/>
          <a:lstStyle/>
          <a:p>
            <a:r>
              <a:rPr lang="en-US" sz="2600" i="1" dirty="0" smtClean="0">
                <a:solidFill>
                  <a:srgbClr val="988430"/>
                </a:solidFill>
                <a:latin typeface="Times New Roman" pitchFamily="18" charset="0"/>
                <a:cs typeface="Times New Roman" pitchFamily="18" charset="0"/>
              </a:rPr>
              <a:t>In the beginning God created the heaven and the earth. </a:t>
            </a:r>
          </a:p>
          <a:p>
            <a:r>
              <a:rPr lang="en-US" sz="2600" i="1" dirty="0" smtClean="0">
                <a:solidFill>
                  <a:srgbClr val="988430"/>
                </a:solidFill>
                <a:latin typeface="Times New Roman" pitchFamily="18" charset="0"/>
                <a:cs typeface="Times New Roman" pitchFamily="18" charset="0"/>
              </a:rPr>
              <a:t>And the earth was without form, and void; and darkness [was] upon the face of the deep. And the Spirit of God moved upon the face of the waters. </a:t>
            </a:r>
          </a:p>
          <a:p>
            <a:r>
              <a:rPr lang="en-US" sz="2600" i="1" dirty="0" smtClean="0">
                <a:solidFill>
                  <a:srgbClr val="988430"/>
                </a:solidFill>
                <a:latin typeface="Times New Roman" pitchFamily="18" charset="0"/>
                <a:cs typeface="Times New Roman" pitchFamily="18" charset="0"/>
              </a:rPr>
              <a:t>And </a:t>
            </a:r>
            <a:r>
              <a:rPr lang="en-US" sz="2600" b="1" i="1" dirty="0" smtClean="0">
                <a:solidFill>
                  <a:srgbClr val="988430"/>
                </a:solidFill>
                <a:latin typeface="Times New Roman" pitchFamily="18" charset="0"/>
                <a:cs typeface="Times New Roman" pitchFamily="18" charset="0"/>
              </a:rPr>
              <a:t>God said</a:t>
            </a:r>
            <a:r>
              <a:rPr lang="en-US" sz="2600" i="1" dirty="0" smtClean="0">
                <a:solidFill>
                  <a:srgbClr val="988430"/>
                </a:solidFill>
                <a:latin typeface="Times New Roman" pitchFamily="18" charset="0"/>
                <a:cs typeface="Times New Roman" pitchFamily="18" charset="0"/>
              </a:rPr>
              <a:t>, Let there be light: and there was light. </a:t>
            </a:r>
          </a:p>
          <a:p>
            <a:r>
              <a:rPr lang="en-US" sz="2600" i="1" dirty="0" smtClean="0">
                <a:solidFill>
                  <a:srgbClr val="988430"/>
                </a:solidFill>
                <a:latin typeface="Times New Roman" pitchFamily="18" charset="0"/>
                <a:cs typeface="Times New Roman" pitchFamily="18" charset="0"/>
              </a:rPr>
              <a:t>And God saw the light, that [it was] good: and God divided the light from the darkness. </a:t>
            </a:r>
          </a:p>
          <a:p>
            <a:r>
              <a:rPr lang="en-US" sz="2600" i="1" dirty="0" smtClean="0">
                <a:solidFill>
                  <a:srgbClr val="988430"/>
                </a:solidFill>
                <a:latin typeface="Times New Roman" pitchFamily="18" charset="0"/>
                <a:cs typeface="Times New Roman" pitchFamily="18" charset="0"/>
              </a:rPr>
              <a:t>And God called the light Day, and the darkness he called Night. And the evening and the morning were the first day.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solidFill>
                  <a:srgbClr val="988430"/>
                </a:solidFill>
                <a:latin typeface="Times New Roman" pitchFamily="18" charset="0"/>
                <a:cs typeface="Times New Roman" pitchFamily="18" charset="0"/>
              </a:rPr>
              <a:t>Genesis 1:1-27 cont.</a:t>
            </a:r>
            <a:endParaRPr lang="en-US" dirty="0"/>
          </a:p>
        </p:txBody>
      </p:sp>
      <p:sp>
        <p:nvSpPr>
          <p:cNvPr id="3" name="Content Placeholder 2"/>
          <p:cNvSpPr>
            <a:spLocks noGrp="1"/>
          </p:cNvSpPr>
          <p:nvPr>
            <p:ph idx="1"/>
          </p:nvPr>
        </p:nvSpPr>
        <p:spPr/>
        <p:txBody>
          <a:bodyPr/>
          <a:lstStyle/>
          <a:p>
            <a:r>
              <a:rPr lang="en-US" sz="2800" i="1" dirty="0" smtClean="0">
                <a:solidFill>
                  <a:srgbClr val="988430"/>
                </a:solidFill>
                <a:latin typeface="Times New Roman" pitchFamily="18" charset="0"/>
                <a:cs typeface="Times New Roman" pitchFamily="18" charset="0"/>
              </a:rPr>
              <a:t>And </a:t>
            </a:r>
            <a:r>
              <a:rPr lang="en-US" sz="2800" b="1" i="1" dirty="0" smtClean="0">
                <a:solidFill>
                  <a:srgbClr val="988430"/>
                </a:solidFill>
                <a:latin typeface="Times New Roman" pitchFamily="18" charset="0"/>
                <a:cs typeface="Times New Roman" pitchFamily="18" charset="0"/>
              </a:rPr>
              <a:t>God said</a:t>
            </a:r>
            <a:r>
              <a:rPr lang="en-US" sz="2800" i="1" dirty="0" smtClean="0">
                <a:solidFill>
                  <a:srgbClr val="988430"/>
                </a:solidFill>
                <a:latin typeface="Times New Roman" pitchFamily="18" charset="0"/>
                <a:cs typeface="Times New Roman" pitchFamily="18" charset="0"/>
              </a:rPr>
              <a:t>, Let there be a firmament in the midst of the waters, and let it divide the waters from the waters. </a:t>
            </a:r>
          </a:p>
          <a:p>
            <a:r>
              <a:rPr lang="en-US" sz="2800" i="1" dirty="0" smtClean="0">
                <a:solidFill>
                  <a:srgbClr val="988430"/>
                </a:solidFill>
                <a:latin typeface="Times New Roman" pitchFamily="18" charset="0"/>
                <a:cs typeface="Times New Roman" pitchFamily="18" charset="0"/>
              </a:rPr>
              <a:t>And God made the firmament, and divided the waters which [were] under the firmament from the waters which [were] above the firmament: and it was so. </a:t>
            </a:r>
          </a:p>
          <a:p>
            <a:r>
              <a:rPr lang="en-US" sz="2800" i="1" dirty="0" smtClean="0">
                <a:solidFill>
                  <a:srgbClr val="988430"/>
                </a:solidFill>
                <a:latin typeface="Times New Roman" pitchFamily="18" charset="0"/>
                <a:cs typeface="Times New Roman" pitchFamily="18" charset="0"/>
              </a:rPr>
              <a:t>And God called the firmament Heaven. And the evening and the morning were the second day. </a:t>
            </a:r>
          </a:p>
        </p:txBody>
      </p:sp>
    </p:spTree>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oncourse">
  <a:themeElements>
    <a:clrScheme name="Custom 1">
      <a:dk1>
        <a:srgbClr val="69676D"/>
      </a:dk1>
      <a:lt1>
        <a:sysClr val="window" lastClr="FFFFFF"/>
      </a:lt1>
      <a:dk2>
        <a:srgbClr val="816E29"/>
      </a:dk2>
      <a:lt2>
        <a:srgbClr val="C1A63E"/>
      </a:lt2>
      <a:accent1>
        <a:srgbClr val="AE9638"/>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177</TotalTime>
  <Words>4625</Words>
  <Application>Microsoft Office PowerPoint</Application>
  <PresentationFormat>On-screen Show (4:3)</PresentationFormat>
  <Paragraphs>212</Paragraphs>
  <Slides>58</Slides>
  <Notes>0</Notes>
  <HiddenSlides>0</HiddenSlides>
  <MMClips>0</MMClips>
  <ScaleCrop>false</ScaleCrop>
  <HeadingPairs>
    <vt:vector size="4" baseType="variant">
      <vt:variant>
        <vt:lpstr>Theme</vt:lpstr>
      </vt:variant>
      <vt:variant>
        <vt:i4>2</vt:i4>
      </vt:variant>
      <vt:variant>
        <vt:lpstr>Slide Titles</vt:lpstr>
      </vt:variant>
      <vt:variant>
        <vt:i4>58</vt:i4>
      </vt:variant>
    </vt:vector>
  </HeadingPairs>
  <TitlesOfParts>
    <vt:vector size="60" baseType="lpstr">
      <vt:lpstr>Default Design</vt:lpstr>
      <vt:lpstr>Concourse</vt:lpstr>
      <vt:lpstr>The Good Shepherd Ministry Psalm 23   </vt:lpstr>
      <vt:lpstr>The Good Shepherd Ministry Psalm 23</vt:lpstr>
      <vt:lpstr>The Good Shepherd Ministry Psalm 23</vt:lpstr>
      <vt:lpstr>Sword of the Spirit  </vt:lpstr>
      <vt:lpstr>Put On Whole Armor of God</vt:lpstr>
      <vt:lpstr>Sword of the Spirit</vt:lpstr>
      <vt:lpstr>The Word of the Lord is Powerful</vt:lpstr>
      <vt:lpstr>Genesis 1:1-27</vt:lpstr>
      <vt:lpstr>Genesis 1:1-27 cont.</vt:lpstr>
      <vt:lpstr>Genesis 1:1-27 cont.</vt:lpstr>
      <vt:lpstr>Genesis 1:1-27 cont.</vt:lpstr>
      <vt:lpstr>Genesis 1:1-27 cont.</vt:lpstr>
      <vt:lpstr>Genesis 1:1-27 cont.</vt:lpstr>
      <vt:lpstr>I Samuel 9:27</vt:lpstr>
      <vt:lpstr>I Chronicles 17:2-5</vt:lpstr>
      <vt:lpstr>Psalms 107:20</vt:lpstr>
      <vt:lpstr>Psalms 147:18</vt:lpstr>
      <vt:lpstr>Jeremiah 1:17</vt:lpstr>
      <vt:lpstr>Jeremiah 5:14</vt:lpstr>
      <vt:lpstr>Jeremiah 23:28-29</vt:lpstr>
      <vt:lpstr>Ezekiel 37:1-14</vt:lpstr>
      <vt:lpstr>Ezekiel 37:1-14 cont.</vt:lpstr>
      <vt:lpstr>Ezekiel 37:1-14 cont.</vt:lpstr>
      <vt:lpstr>Ezekiel 37:1-14 cont.</vt:lpstr>
      <vt:lpstr>Luke 4:3-4</vt:lpstr>
      <vt:lpstr>Luke 5:1</vt:lpstr>
      <vt:lpstr>Luke 8:11-15</vt:lpstr>
      <vt:lpstr>Luke 8:21</vt:lpstr>
      <vt:lpstr>Luke 11:28</vt:lpstr>
      <vt:lpstr>Acts 4:31</vt:lpstr>
      <vt:lpstr>Acts 6:2</vt:lpstr>
      <vt:lpstr>Acts 6:7</vt:lpstr>
      <vt:lpstr>Acts 8:14-16</vt:lpstr>
      <vt:lpstr>Act 12:24</vt:lpstr>
      <vt:lpstr>Acts 13:6-12</vt:lpstr>
      <vt:lpstr>Acts 13:43-46</vt:lpstr>
      <vt:lpstr>Acts 17:11-14</vt:lpstr>
      <vt:lpstr>Acts 18:9-11</vt:lpstr>
      <vt:lpstr>Romans 10:13-17</vt:lpstr>
      <vt:lpstr>Acts 19:20</vt:lpstr>
      <vt:lpstr>Romans 1:16</vt:lpstr>
      <vt:lpstr>Ephesians 6:17</vt:lpstr>
      <vt:lpstr>I Thessalonians 2:13</vt:lpstr>
      <vt:lpstr>Hebrews 4.12</vt:lpstr>
      <vt:lpstr>Hebrews 6:4-6</vt:lpstr>
      <vt:lpstr>Hebrew 11:1-3</vt:lpstr>
      <vt:lpstr>Hebrews 13:7</vt:lpstr>
      <vt:lpstr>I Peter 1:22-23</vt:lpstr>
      <vt:lpstr>II Peter 3:4-7</vt:lpstr>
      <vt:lpstr>I John 2:14</vt:lpstr>
      <vt:lpstr>Revelation 1:1-2</vt:lpstr>
      <vt:lpstr>Revelation 1:9</vt:lpstr>
      <vt:lpstr>Revelation 6:9-10</vt:lpstr>
      <vt:lpstr>Revelation 19:9-16</vt:lpstr>
      <vt:lpstr>Revelation 19:9-16 cont.</vt:lpstr>
      <vt:lpstr>Revelation 20:4</vt:lpstr>
      <vt:lpstr>Ephesians 6.14-20</vt:lpstr>
      <vt:lpstr>John Gill’s Exposition of the Entire Bible Ephesians 6.17</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Dr. C. S. Cole</dc:creator>
  <cp:lastModifiedBy>Dr. Cole</cp:lastModifiedBy>
  <cp:revision>34</cp:revision>
  <dcterms:created xsi:type="dcterms:W3CDTF">2007-11-13T13:29:07Z</dcterms:created>
  <dcterms:modified xsi:type="dcterms:W3CDTF">2021-03-05T17:15:02Z</dcterms:modified>
</cp:coreProperties>
</file>